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Lst>
  <p:notesMasterIdLst>
    <p:notesMasterId r:id="rId23"/>
  </p:notesMasterIdLst>
  <p:sldIdLst>
    <p:sldId id="257" r:id="rId3"/>
    <p:sldId id="256" r:id="rId4"/>
    <p:sldId id="269" r:id="rId5"/>
    <p:sldId id="258" r:id="rId6"/>
    <p:sldId id="272" r:id="rId7"/>
    <p:sldId id="273" r:id="rId8"/>
    <p:sldId id="274" r:id="rId9"/>
    <p:sldId id="268" r:id="rId10"/>
    <p:sldId id="275" r:id="rId11"/>
    <p:sldId id="276" r:id="rId12"/>
    <p:sldId id="277" r:id="rId13"/>
    <p:sldId id="263" r:id="rId14"/>
    <p:sldId id="262" r:id="rId15"/>
    <p:sldId id="260" r:id="rId16"/>
    <p:sldId id="279" r:id="rId17"/>
    <p:sldId id="278" r:id="rId18"/>
    <p:sldId id="280" r:id="rId19"/>
    <p:sldId id="281" r:id="rId20"/>
    <p:sldId id="261" r:id="rId21"/>
    <p:sldId id="267" r:id="rId22"/>
  </p:sldIdLst>
  <p:sldSz cx="9144000" cy="6858000" type="screen4x3"/>
  <p:notesSz cx="6858000" cy="9144000"/>
  <p:embeddedFontLst>
    <p:embeddedFont>
      <p:font typeface="Corbel" panose="020B0503020204020204"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hgOBvIQHK3CyxkgZRobT/wbc4G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2" y="456"/>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7" name="Google Shape;7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8" name="Google Shape;1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3068F252-F847-2C90-3C1E-BCDC9ACE2193}"/>
            </a:ext>
          </a:extLst>
        </p:cNvPr>
        <p:cNvGrpSpPr/>
        <p:nvPr/>
      </p:nvGrpSpPr>
      <p:grpSpPr>
        <a:xfrm>
          <a:off x="0" y="0"/>
          <a:ext cx="0" cy="0"/>
          <a:chOff x="0" y="0"/>
          <a:chExt cx="0" cy="0"/>
        </a:xfrm>
      </p:grpSpPr>
      <p:sp>
        <p:nvSpPr>
          <p:cNvPr id="105" name="Google Shape;105;p5:notes">
            <a:extLst>
              <a:ext uri="{FF2B5EF4-FFF2-40B4-BE49-F238E27FC236}">
                <a16:creationId xmlns:a16="http://schemas.microsoft.com/office/drawing/2014/main" id="{7F995556-76A5-5183-41EC-EF35428777C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5:notes">
            <a:extLst>
              <a:ext uri="{FF2B5EF4-FFF2-40B4-BE49-F238E27FC236}">
                <a16:creationId xmlns:a16="http://schemas.microsoft.com/office/drawing/2014/main" id="{2406126B-3D43-E5B9-229C-51EAD6025D09}"/>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873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C09F01AC-6A54-47A6-CC3B-07AF660FBF13}"/>
            </a:ext>
          </a:extLst>
        </p:cNvPr>
        <p:cNvGrpSpPr/>
        <p:nvPr/>
      </p:nvGrpSpPr>
      <p:grpSpPr>
        <a:xfrm>
          <a:off x="0" y="0"/>
          <a:ext cx="0" cy="0"/>
          <a:chOff x="0" y="0"/>
          <a:chExt cx="0" cy="0"/>
        </a:xfrm>
      </p:grpSpPr>
      <p:sp>
        <p:nvSpPr>
          <p:cNvPr id="105" name="Google Shape;105;p5:notes">
            <a:extLst>
              <a:ext uri="{FF2B5EF4-FFF2-40B4-BE49-F238E27FC236}">
                <a16:creationId xmlns:a16="http://schemas.microsoft.com/office/drawing/2014/main" id="{7F1E1EB5-1024-E18E-9BCE-5F2933D40E59}"/>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5:notes">
            <a:extLst>
              <a:ext uri="{FF2B5EF4-FFF2-40B4-BE49-F238E27FC236}">
                <a16:creationId xmlns:a16="http://schemas.microsoft.com/office/drawing/2014/main" id="{BA8E89AA-22D0-7084-D465-4556B277C81C}"/>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377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 name="Google Shape;11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Many answers to question concerning illegal equipment may be found in the Policy handbook guide.</a:t>
            </a:r>
            <a:endParaRPr dirty="0"/>
          </a:p>
        </p:txBody>
      </p:sp>
      <p:sp>
        <p:nvSpPr>
          <p:cNvPr id="184" name="Google Shape;184;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 name="Google Shape;7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71" name="Google Shape;7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89" name="Google Shape;8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a:extLst>
            <a:ext uri="{FF2B5EF4-FFF2-40B4-BE49-F238E27FC236}">
              <a16:creationId xmlns:a16="http://schemas.microsoft.com/office/drawing/2014/main" id="{CC0C871D-5FFF-9B8F-88D0-5AA4506774DF}"/>
            </a:ext>
          </a:extLst>
        </p:cNvPr>
        <p:cNvGrpSpPr/>
        <p:nvPr/>
      </p:nvGrpSpPr>
      <p:grpSpPr>
        <a:xfrm>
          <a:off x="0" y="0"/>
          <a:ext cx="0" cy="0"/>
          <a:chOff x="0" y="0"/>
          <a:chExt cx="0" cy="0"/>
        </a:xfrm>
      </p:grpSpPr>
      <p:sp>
        <p:nvSpPr>
          <p:cNvPr id="96" name="Google Shape;96;p4:notes">
            <a:extLst>
              <a:ext uri="{FF2B5EF4-FFF2-40B4-BE49-F238E27FC236}">
                <a16:creationId xmlns:a16="http://schemas.microsoft.com/office/drawing/2014/main" id="{A9EDF2F9-0966-C9FF-F242-9E674C8B89ED}"/>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7" name="Google Shape;97;p4:notes">
            <a:extLst>
              <a:ext uri="{FF2B5EF4-FFF2-40B4-BE49-F238E27FC236}">
                <a16:creationId xmlns:a16="http://schemas.microsoft.com/office/drawing/2014/main" id="{1738F842-B0CC-D3B2-8E90-CA7593115C2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8309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6CEF6379-45F2-095C-703B-E03D516A3994}"/>
            </a:ext>
          </a:extLst>
        </p:cNvPr>
        <p:cNvGrpSpPr/>
        <p:nvPr/>
      </p:nvGrpSpPr>
      <p:grpSpPr>
        <a:xfrm>
          <a:off x="0" y="0"/>
          <a:ext cx="0" cy="0"/>
          <a:chOff x="0" y="0"/>
          <a:chExt cx="0" cy="0"/>
        </a:xfrm>
      </p:grpSpPr>
      <p:sp>
        <p:nvSpPr>
          <p:cNvPr id="160" name="Google Shape;160;p10:notes">
            <a:extLst>
              <a:ext uri="{FF2B5EF4-FFF2-40B4-BE49-F238E27FC236}">
                <a16:creationId xmlns:a16="http://schemas.microsoft.com/office/drawing/2014/main" id="{A0C71A28-7068-CFD6-3DBD-A5EA99CA4A35}"/>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0:notes">
            <a:extLst>
              <a:ext uri="{FF2B5EF4-FFF2-40B4-BE49-F238E27FC236}">
                <a16:creationId xmlns:a16="http://schemas.microsoft.com/office/drawing/2014/main" id="{30248365-D959-CA41-3D4A-EB2A6C9CE41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62" name="Google Shape;162;p10:notes">
            <a:extLst>
              <a:ext uri="{FF2B5EF4-FFF2-40B4-BE49-F238E27FC236}">
                <a16:creationId xmlns:a16="http://schemas.microsoft.com/office/drawing/2014/main" id="{2D163982-27AB-4872-E169-611331CBFD56}"/>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dirty="0"/>
          </a:p>
        </p:txBody>
      </p:sp>
    </p:spTree>
    <p:extLst>
      <p:ext uri="{BB962C8B-B14F-4D97-AF65-F5344CB8AC3E}">
        <p14:creationId xmlns:p14="http://schemas.microsoft.com/office/powerpoint/2010/main" val="2769578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9DD55D73-B09A-66AC-40A2-D312F820DFC9}"/>
            </a:ext>
          </a:extLst>
        </p:cNvPr>
        <p:cNvGrpSpPr/>
        <p:nvPr/>
      </p:nvGrpSpPr>
      <p:grpSpPr>
        <a:xfrm>
          <a:off x="0" y="0"/>
          <a:ext cx="0" cy="0"/>
          <a:chOff x="0" y="0"/>
          <a:chExt cx="0" cy="0"/>
        </a:xfrm>
      </p:grpSpPr>
      <p:sp>
        <p:nvSpPr>
          <p:cNvPr id="160" name="Google Shape;160;p10:notes">
            <a:extLst>
              <a:ext uri="{FF2B5EF4-FFF2-40B4-BE49-F238E27FC236}">
                <a16:creationId xmlns:a16="http://schemas.microsoft.com/office/drawing/2014/main" id="{9CF792A8-52C0-D560-6E34-EDBD064410D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10:notes">
            <a:extLst>
              <a:ext uri="{FF2B5EF4-FFF2-40B4-BE49-F238E27FC236}">
                <a16:creationId xmlns:a16="http://schemas.microsoft.com/office/drawing/2014/main" id="{81ABBFA9-229E-89EF-9CE4-970905CCFF4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dirty="0"/>
          </a:p>
        </p:txBody>
      </p:sp>
      <p:sp>
        <p:nvSpPr>
          <p:cNvPr id="162" name="Google Shape;162;p10:notes">
            <a:extLst>
              <a:ext uri="{FF2B5EF4-FFF2-40B4-BE49-F238E27FC236}">
                <a16:creationId xmlns:a16="http://schemas.microsoft.com/office/drawing/2014/main" id="{EFFD777F-DE37-9BB6-AFC7-7BB151CFE48B}"/>
              </a:ext>
            </a:extLst>
          </p:cNvPr>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dirty="0"/>
          </a:p>
        </p:txBody>
      </p:sp>
    </p:spTree>
    <p:extLst>
      <p:ext uri="{BB962C8B-B14F-4D97-AF65-F5344CB8AC3E}">
        <p14:creationId xmlns:p14="http://schemas.microsoft.com/office/powerpoint/2010/main" val="228199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a:extLst>
            <a:ext uri="{FF2B5EF4-FFF2-40B4-BE49-F238E27FC236}">
              <a16:creationId xmlns:a16="http://schemas.microsoft.com/office/drawing/2014/main" id="{573A2EB1-31E9-0984-A083-4FF00D6BEA2B}"/>
            </a:ext>
          </a:extLst>
        </p:cNvPr>
        <p:cNvGrpSpPr/>
        <p:nvPr/>
      </p:nvGrpSpPr>
      <p:grpSpPr>
        <a:xfrm>
          <a:off x="0" y="0"/>
          <a:ext cx="0" cy="0"/>
          <a:chOff x="0" y="0"/>
          <a:chExt cx="0" cy="0"/>
        </a:xfrm>
      </p:grpSpPr>
      <p:sp>
        <p:nvSpPr>
          <p:cNvPr id="105" name="Google Shape;105;p5:notes">
            <a:extLst>
              <a:ext uri="{FF2B5EF4-FFF2-40B4-BE49-F238E27FC236}">
                <a16:creationId xmlns:a16="http://schemas.microsoft.com/office/drawing/2014/main" id="{C593FC56-ACB8-B6F0-7D17-16AF264B748C}"/>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6" name="Google Shape;106;p5:notes">
            <a:extLst>
              <a:ext uri="{FF2B5EF4-FFF2-40B4-BE49-F238E27FC236}">
                <a16:creationId xmlns:a16="http://schemas.microsoft.com/office/drawing/2014/main" id="{86103AAB-2271-62DE-BC61-4E5F551F1362}"/>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448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16"/>
          <p:cNvSpPr/>
          <p:nvPr/>
        </p:nvSpPr>
        <p:spPr>
          <a:xfrm>
            <a:off x="0" y="0"/>
            <a:ext cx="9143999" cy="513543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orbel"/>
              <a:ea typeface="Corbel"/>
              <a:cs typeface="Corbel"/>
              <a:sym typeface="Corbel"/>
            </a:endParaRPr>
          </a:p>
        </p:txBody>
      </p:sp>
      <p:sp>
        <p:nvSpPr>
          <p:cNvPr id="18" name="Google Shape;18;p16"/>
          <p:cNvSpPr txBox="1">
            <a:spLocks noGrp="1"/>
          </p:cNvSpPr>
          <p:nvPr>
            <p:ph type="ctrTitle"/>
          </p:nvPr>
        </p:nvSpPr>
        <p:spPr>
          <a:xfrm>
            <a:off x="685800" y="3355848"/>
            <a:ext cx="8077200" cy="1673352"/>
          </a:xfrm>
          <a:prstGeom prst="rect">
            <a:avLst/>
          </a:prstGeom>
          <a:noFill/>
          <a:ln>
            <a:noFill/>
          </a:ln>
        </p:spPr>
        <p:txBody>
          <a:bodyPr spcFirstLastPara="1" wrap="square" lIns="91425" tIns="0" rIns="45700" bIns="0" anchor="t" anchorCtr="0">
            <a:normAutofit/>
          </a:bodyPr>
          <a:lstStyle>
            <a:lvl1pPr lvl="0" algn="l">
              <a:spcBef>
                <a:spcPts val="0"/>
              </a:spcBef>
              <a:spcAft>
                <a:spcPts val="0"/>
              </a:spcAft>
              <a:buClr>
                <a:srgbClr val="FFC700"/>
              </a:buClr>
              <a:buSzPts val="4700"/>
              <a:buFont typeface="Corbel"/>
              <a:buNone/>
              <a:defRPr sz="4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6"/>
          <p:cNvSpPr txBox="1">
            <a:spLocks noGrp="1"/>
          </p:cNvSpPr>
          <p:nvPr>
            <p:ph type="subTitle" idx="1"/>
          </p:nvPr>
        </p:nvSpPr>
        <p:spPr>
          <a:xfrm>
            <a:off x="685800" y="5181600"/>
            <a:ext cx="8077200" cy="381000"/>
          </a:xfrm>
          <a:prstGeom prst="rect">
            <a:avLst/>
          </a:prstGeom>
          <a:noFill/>
          <a:ln>
            <a:noFill/>
          </a:ln>
        </p:spPr>
        <p:txBody>
          <a:bodyPr spcFirstLastPara="1" wrap="square" lIns="118850" tIns="0" rIns="45700" bIns="0" anchor="b" anchorCtr="0">
            <a:normAutofit/>
          </a:bodyPr>
          <a:lstStyle>
            <a:lvl1pPr lvl="0" algn="l">
              <a:spcBef>
                <a:spcPts val="0"/>
              </a:spcBef>
              <a:spcAft>
                <a:spcPts val="0"/>
              </a:spcAft>
              <a:buSzPts val="1600"/>
              <a:buNone/>
              <a:defRPr sz="2000">
                <a:solidFill>
                  <a:srgbClr val="FFFFFF"/>
                </a:solidFill>
              </a:defRPr>
            </a:lvl1pPr>
            <a:lvl2pPr lvl="1" algn="ctr">
              <a:spcBef>
                <a:spcPts val="560"/>
              </a:spcBef>
              <a:spcAft>
                <a:spcPts val="0"/>
              </a:spcAft>
              <a:buSzPts val="2520"/>
              <a:buNone/>
              <a:defRPr>
                <a:solidFill>
                  <a:schemeClr val="lt1"/>
                </a:solidFill>
              </a:defRPr>
            </a:lvl2pPr>
            <a:lvl3pPr lvl="2" algn="ctr">
              <a:spcBef>
                <a:spcPts val="480"/>
              </a:spcBef>
              <a:spcAft>
                <a:spcPts val="0"/>
              </a:spcAft>
              <a:buSzPts val="2400"/>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None/>
              <a:defRPr>
                <a:solidFill>
                  <a:schemeClr val="lt1"/>
                </a:solidFill>
              </a:defRPr>
            </a:lvl5pPr>
            <a:lvl6pPr lvl="5" algn="ctr">
              <a:spcBef>
                <a:spcPts val="400"/>
              </a:spcBef>
              <a:spcAft>
                <a:spcPts val="0"/>
              </a:spcAft>
              <a:buSzPts val="2000"/>
              <a:buNone/>
              <a:defRPr>
                <a:solidFill>
                  <a:schemeClr val="lt1"/>
                </a:solidFill>
              </a:defRPr>
            </a:lvl6pPr>
            <a:lvl7pPr lvl="6" algn="ctr">
              <a:spcBef>
                <a:spcPts val="360"/>
              </a:spcBef>
              <a:spcAft>
                <a:spcPts val="0"/>
              </a:spcAft>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SzPts val="1800"/>
              <a:buNone/>
              <a:defRPr>
                <a:solidFill>
                  <a:schemeClr val="lt1"/>
                </a:solidFill>
              </a:defRPr>
            </a:lvl9pPr>
          </a:lstStyle>
          <a:p>
            <a:endParaRPr/>
          </a:p>
        </p:txBody>
      </p:sp>
      <p:sp>
        <p:nvSpPr>
          <p:cNvPr id="20" name="Google Shape;20;p16"/>
          <p:cNvSpPr/>
          <p:nvPr/>
        </p:nvSpPr>
        <p:spPr>
          <a:xfrm>
            <a:off x="0" y="5128334"/>
            <a:ext cx="9144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orbel"/>
              <a:ea typeface="Corbel"/>
              <a:cs typeface="Corbel"/>
              <a:sym typeface="Corbe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8"/>
        <p:cNvGrpSpPr/>
        <p:nvPr/>
      </p:nvGrpSpPr>
      <p:grpSpPr>
        <a:xfrm>
          <a:off x="0" y="0"/>
          <a:ext cx="0" cy="0"/>
          <a:chOff x="0" y="0"/>
          <a:chExt cx="0" cy="0"/>
        </a:xfrm>
      </p:grpSpPr>
      <p:sp>
        <p:nvSpPr>
          <p:cNvPr id="29" name="Google Shape;29;p17"/>
          <p:cNvSpPr txBox="1">
            <a:spLocks noGrp="1"/>
          </p:cNvSpPr>
          <p:nvPr>
            <p:ph type="body" idx="1"/>
          </p:nvPr>
        </p:nvSpPr>
        <p:spPr>
          <a:xfrm>
            <a:off x="457200" y="1676400"/>
            <a:ext cx="8458200" cy="4558885"/>
          </a:xfrm>
          <a:prstGeom prst="rect">
            <a:avLst/>
          </a:prstGeom>
          <a:noFill/>
          <a:ln>
            <a:noFill/>
          </a:ln>
        </p:spPr>
        <p:txBody>
          <a:bodyPr spcFirstLastPara="1" wrap="square" lIns="54850" tIns="91425" rIns="91425" bIns="45700" anchor="t" anchorCtr="0">
            <a:normAutofit/>
          </a:bodyPr>
          <a:lstStyle>
            <a:lvl1pPr marL="457200" lvl="0" indent="-391160" algn="l">
              <a:spcBef>
                <a:spcPts val="0"/>
              </a:spcBef>
              <a:spcAft>
                <a:spcPts val="0"/>
              </a:spcAft>
              <a:buSzPts val="2560"/>
              <a:buChar char="◼"/>
              <a:defRPr sz="3200">
                <a:latin typeface="Arial"/>
                <a:ea typeface="Arial"/>
                <a:cs typeface="Arial"/>
                <a:sym typeface="Arial"/>
              </a:defRPr>
            </a:lvl1pPr>
            <a:lvl2pPr marL="914400" lvl="1" indent="-388619" algn="l">
              <a:spcBef>
                <a:spcPts val="560"/>
              </a:spcBef>
              <a:spcAft>
                <a:spcPts val="0"/>
              </a:spcAft>
              <a:buSzPts val="2520"/>
              <a:buChar char="▪"/>
              <a:defRPr sz="2800">
                <a:latin typeface="Arial"/>
                <a:ea typeface="Arial"/>
                <a:cs typeface="Arial"/>
                <a:sym typeface="Arial"/>
              </a:defRPr>
            </a:lvl2pPr>
            <a:lvl3pPr marL="1371600" lvl="2" indent="-381000" algn="l">
              <a:spcBef>
                <a:spcPts val="480"/>
              </a:spcBef>
              <a:spcAft>
                <a:spcPts val="0"/>
              </a:spcAft>
              <a:buSzPts val="2400"/>
              <a:buChar char="▪"/>
              <a:defRPr sz="2400">
                <a:latin typeface="Arial"/>
                <a:ea typeface="Arial"/>
                <a:cs typeface="Arial"/>
                <a:sym typeface="Arial"/>
              </a:defRPr>
            </a:lvl3pPr>
            <a:lvl4pPr marL="1828800" lvl="3" indent="-355600" algn="l">
              <a:spcBef>
                <a:spcPts val="400"/>
              </a:spcBef>
              <a:spcAft>
                <a:spcPts val="0"/>
              </a:spcAft>
              <a:buSzPts val="2000"/>
              <a:buChar char="▪"/>
              <a:defRPr sz="2000">
                <a:latin typeface="Arial"/>
                <a:ea typeface="Arial"/>
                <a:cs typeface="Arial"/>
                <a:sym typeface="Arial"/>
              </a:defRPr>
            </a:lvl4pPr>
            <a:lvl5pPr marL="2286000" lvl="4" indent="-355600" algn="l">
              <a:spcBef>
                <a:spcPts val="400"/>
              </a:spcBef>
              <a:spcAft>
                <a:spcPts val="0"/>
              </a:spcAft>
              <a:buSzPts val="2000"/>
              <a:buChar char="🢝"/>
              <a:defRPr sz="2000">
                <a:latin typeface="Arial"/>
                <a:ea typeface="Arial"/>
                <a:cs typeface="Arial"/>
                <a:sym typeface="Arial"/>
              </a:defRPr>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30" name="Google Shape;30;p17"/>
          <p:cNvSpPr txBox="1">
            <a:spLocks noGrp="1"/>
          </p:cNvSpPr>
          <p:nvPr>
            <p:ph type="dt" idx="10"/>
          </p:nvPr>
        </p:nvSpPr>
        <p:spPr>
          <a:xfrm>
            <a:off x="457200" y="6400800"/>
            <a:ext cx="21336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1" name="Google Shape;31;p17"/>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32" name="Google Shape;32;p17"/>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3"/>
        <p:cNvGrpSpPr/>
        <p:nvPr/>
      </p:nvGrpSpPr>
      <p:grpSpPr>
        <a:xfrm>
          <a:off x="0" y="0"/>
          <a:ext cx="0" cy="0"/>
          <a:chOff x="0" y="0"/>
          <a:chExt cx="0" cy="0"/>
        </a:xfrm>
      </p:grpSpPr>
      <p:sp>
        <p:nvSpPr>
          <p:cNvPr id="34" name="Google Shape;34;p18"/>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8"/>
          <p:cNvSpPr txBox="1">
            <a:spLocks noGrp="1"/>
          </p:cNvSpPr>
          <p:nvPr>
            <p:ph type="body" idx="1"/>
          </p:nvPr>
        </p:nvSpPr>
        <p:spPr>
          <a:xfrm>
            <a:off x="457200" y="1775191"/>
            <a:ext cx="8229600" cy="4625609"/>
          </a:xfrm>
          <a:prstGeom prst="rect">
            <a:avLst/>
          </a:prstGeom>
          <a:noFill/>
          <a:ln>
            <a:noFill/>
          </a:ln>
        </p:spPr>
        <p:txBody>
          <a:bodyPr spcFirstLastPara="1" wrap="square" lIns="54850" tIns="91425" rIns="91425" bIns="45700" anchor="t" anchorCtr="0">
            <a:normAutofit/>
          </a:bodyPr>
          <a:lstStyle>
            <a:lvl1pPr marL="457200" lvl="0" indent="-320040" algn="l">
              <a:spcBef>
                <a:spcPts val="0"/>
              </a:spcBef>
              <a:spcAft>
                <a:spcPts val="0"/>
              </a:spcAft>
              <a:buSzPts val="1440"/>
              <a:buChar char="◼"/>
              <a:defRPr/>
            </a:lvl1pPr>
            <a:lvl2pPr marL="914400" lvl="1" indent="-331469" algn="l">
              <a:spcBef>
                <a:spcPts val="360"/>
              </a:spcBef>
              <a:spcAft>
                <a:spcPts val="0"/>
              </a:spcAft>
              <a:buSzPts val="162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6" name="Google Shape;36;p18"/>
          <p:cNvSpPr txBox="1">
            <a:spLocks noGrp="1"/>
          </p:cNvSpPr>
          <p:nvPr>
            <p:ph type="dt" idx="10"/>
          </p:nvPr>
        </p:nvSpPr>
        <p:spPr>
          <a:xfrm>
            <a:off x="457200" y="6476999"/>
            <a:ext cx="21336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7" name="Google Shape;37;p18"/>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5"/>
          <p:cNvSpPr/>
          <p:nvPr/>
        </p:nvSpPr>
        <p:spPr>
          <a:xfrm>
            <a:off x="0" y="0"/>
            <a:ext cx="9143999" cy="513543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orbel"/>
              <a:ea typeface="Corbel"/>
              <a:cs typeface="Corbel"/>
              <a:sym typeface="Corbel"/>
            </a:endParaRPr>
          </a:p>
        </p:txBody>
      </p:sp>
      <p:sp>
        <p:nvSpPr>
          <p:cNvPr id="46" name="Google Shape;46;p15"/>
          <p:cNvSpPr txBox="1">
            <a:spLocks noGrp="1"/>
          </p:cNvSpPr>
          <p:nvPr>
            <p:ph type="ctrTitle"/>
          </p:nvPr>
        </p:nvSpPr>
        <p:spPr>
          <a:xfrm>
            <a:off x="685800" y="3355848"/>
            <a:ext cx="8077200" cy="1673352"/>
          </a:xfrm>
          <a:prstGeom prst="rect">
            <a:avLst/>
          </a:prstGeom>
          <a:noFill/>
          <a:ln>
            <a:noFill/>
          </a:ln>
        </p:spPr>
        <p:txBody>
          <a:bodyPr spcFirstLastPara="1" wrap="square" lIns="91425" tIns="0" rIns="45700" bIns="0" anchor="t" anchorCtr="0">
            <a:normAutofit/>
          </a:bodyPr>
          <a:lstStyle>
            <a:lvl1pPr lvl="0" algn="l">
              <a:spcBef>
                <a:spcPts val="0"/>
              </a:spcBef>
              <a:spcAft>
                <a:spcPts val="0"/>
              </a:spcAft>
              <a:buClr>
                <a:srgbClr val="FFC700"/>
              </a:buClr>
              <a:buSzPts val="4700"/>
              <a:buFont typeface="Corbel"/>
              <a:buNone/>
              <a:defRPr sz="47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5"/>
          <p:cNvSpPr txBox="1">
            <a:spLocks noGrp="1"/>
          </p:cNvSpPr>
          <p:nvPr>
            <p:ph type="subTitle" idx="1"/>
          </p:nvPr>
        </p:nvSpPr>
        <p:spPr>
          <a:xfrm>
            <a:off x="685800" y="5181600"/>
            <a:ext cx="8077200" cy="381000"/>
          </a:xfrm>
          <a:prstGeom prst="rect">
            <a:avLst/>
          </a:prstGeom>
          <a:noFill/>
          <a:ln>
            <a:noFill/>
          </a:ln>
        </p:spPr>
        <p:txBody>
          <a:bodyPr spcFirstLastPara="1" wrap="square" lIns="118850" tIns="0" rIns="45700" bIns="0" anchor="b" anchorCtr="0">
            <a:normAutofit/>
          </a:bodyPr>
          <a:lstStyle>
            <a:lvl1pPr lvl="0" algn="l">
              <a:spcBef>
                <a:spcPts val="0"/>
              </a:spcBef>
              <a:spcAft>
                <a:spcPts val="0"/>
              </a:spcAft>
              <a:buSzPts val="1600"/>
              <a:buNone/>
              <a:defRPr sz="2000">
                <a:solidFill>
                  <a:srgbClr val="FFFFFF"/>
                </a:solidFill>
              </a:defRPr>
            </a:lvl1pPr>
            <a:lvl2pPr lvl="1" algn="ctr">
              <a:spcBef>
                <a:spcPts val="560"/>
              </a:spcBef>
              <a:spcAft>
                <a:spcPts val="0"/>
              </a:spcAft>
              <a:buSzPts val="2520"/>
              <a:buNone/>
              <a:defRPr>
                <a:solidFill>
                  <a:schemeClr val="lt1"/>
                </a:solidFill>
              </a:defRPr>
            </a:lvl2pPr>
            <a:lvl3pPr lvl="2" algn="ctr">
              <a:spcBef>
                <a:spcPts val="480"/>
              </a:spcBef>
              <a:spcAft>
                <a:spcPts val="0"/>
              </a:spcAft>
              <a:buSzPts val="2400"/>
              <a:buNone/>
              <a:defRPr>
                <a:solidFill>
                  <a:schemeClr val="lt1"/>
                </a:solidFill>
              </a:defRPr>
            </a:lvl3pPr>
            <a:lvl4pPr lvl="3" algn="ctr">
              <a:spcBef>
                <a:spcPts val="400"/>
              </a:spcBef>
              <a:spcAft>
                <a:spcPts val="0"/>
              </a:spcAft>
              <a:buSzPts val="2000"/>
              <a:buNone/>
              <a:defRPr>
                <a:solidFill>
                  <a:schemeClr val="lt1"/>
                </a:solidFill>
              </a:defRPr>
            </a:lvl4pPr>
            <a:lvl5pPr lvl="4" algn="ctr">
              <a:spcBef>
                <a:spcPts val="400"/>
              </a:spcBef>
              <a:spcAft>
                <a:spcPts val="0"/>
              </a:spcAft>
              <a:buSzPts val="2000"/>
              <a:buNone/>
              <a:defRPr>
                <a:solidFill>
                  <a:schemeClr val="lt1"/>
                </a:solidFill>
              </a:defRPr>
            </a:lvl5pPr>
            <a:lvl6pPr lvl="5" algn="ctr">
              <a:spcBef>
                <a:spcPts val="400"/>
              </a:spcBef>
              <a:spcAft>
                <a:spcPts val="0"/>
              </a:spcAft>
              <a:buSzPts val="2000"/>
              <a:buNone/>
              <a:defRPr>
                <a:solidFill>
                  <a:schemeClr val="lt1"/>
                </a:solidFill>
              </a:defRPr>
            </a:lvl6pPr>
            <a:lvl7pPr lvl="6" algn="ctr">
              <a:spcBef>
                <a:spcPts val="360"/>
              </a:spcBef>
              <a:spcAft>
                <a:spcPts val="0"/>
              </a:spcAft>
              <a:buSzPts val="1800"/>
              <a:buNone/>
              <a:defRPr>
                <a:solidFill>
                  <a:schemeClr val="lt1"/>
                </a:solidFill>
              </a:defRPr>
            </a:lvl7pPr>
            <a:lvl8pPr lvl="7" algn="ctr">
              <a:spcBef>
                <a:spcPts val="360"/>
              </a:spcBef>
              <a:spcAft>
                <a:spcPts val="0"/>
              </a:spcAft>
              <a:buSzPts val="1800"/>
              <a:buNone/>
              <a:defRPr>
                <a:solidFill>
                  <a:schemeClr val="lt1"/>
                </a:solidFill>
              </a:defRPr>
            </a:lvl8pPr>
            <a:lvl9pPr lvl="8" algn="ctr">
              <a:spcBef>
                <a:spcPts val="360"/>
              </a:spcBef>
              <a:spcAft>
                <a:spcPts val="0"/>
              </a:spcAft>
              <a:buSzPts val="1800"/>
              <a:buNone/>
              <a:defRPr>
                <a:solidFill>
                  <a:schemeClr val="lt1"/>
                </a:solidFill>
              </a:defRPr>
            </a:lvl9pPr>
          </a:lstStyle>
          <a:p>
            <a:endParaRPr/>
          </a:p>
        </p:txBody>
      </p:sp>
      <p:sp>
        <p:nvSpPr>
          <p:cNvPr id="48" name="Google Shape;48;p15"/>
          <p:cNvSpPr/>
          <p:nvPr/>
        </p:nvSpPr>
        <p:spPr>
          <a:xfrm>
            <a:off x="0" y="5128334"/>
            <a:ext cx="9144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orbel"/>
              <a:ea typeface="Corbel"/>
              <a:cs typeface="Corbel"/>
              <a:sym typeface="Corbe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49"/>
        <p:cNvGrpSpPr/>
        <p:nvPr/>
      </p:nvGrpSpPr>
      <p:grpSpPr>
        <a:xfrm>
          <a:off x="0" y="0"/>
          <a:ext cx="0" cy="0"/>
          <a:chOff x="0" y="0"/>
          <a:chExt cx="0" cy="0"/>
        </a:xfrm>
      </p:grpSpPr>
      <p:sp>
        <p:nvSpPr>
          <p:cNvPr id="50" name="Google Shape;50;p20"/>
          <p:cNvSpPr txBox="1">
            <a:spLocks noGrp="1"/>
          </p:cNvSpPr>
          <p:nvPr>
            <p:ph type="body" idx="1"/>
          </p:nvPr>
        </p:nvSpPr>
        <p:spPr>
          <a:xfrm>
            <a:off x="164592" y="1728216"/>
            <a:ext cx="4255008" cy="4572000"/>
          </a:xfrm>
          <a:prstGeom prst="rect">
            <a:avLst/>
          </a:prstGeom>
          <a:noFill/>
          <a:ln>
            <a:noFill/>
          </a:ln>
        </p:spPr>
        <p:txBody>
          <a:bodyPr spcFirstLastPara="1" wrap="square" lIns="54850" tIns="91425" rIns="91425" bIns="45700" anchor="t" anchorCtr="0">
            <a:normAutofit/>
          </a:bodyPr>
          <a:lstStyle>
            <a:lvl1pPr marL="457200" lvl="0" indent="-228600" algn="l">
              <a:spcBef>
                <a:spcPts val="0"/>
              </a:spcBef>
              <a:spcAft>
                <a:spcPts val="0"/>
              </a:spcAft>
              <a:buSzPts val="1120"/>
              <a:buNone/>
              <a:defRPr sz="1400">
                <a:latin typeface="Arial"/>
                <a:ea typeface="Arial"/>
                <a:cs typeface="Arial"/>
                <a:sym typeface="Arial"/>
              </a:defRPr>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1" name="Google Shape;51;p20"/>
          <p:cNvSpPr txBox="1">
            <a:spLocks noGrp="1"/>
          </p:cNvSpPr>
          <p:nvPr>
            <p:ph type="dt" idx="10"/>
          </p:nvPr>
        </p:nvSpPr>
        <p:spPr>
          <a:xfrm>
            <a:off x="457200" y="6477000"/>
            <a:ext cx="2523744" cy="201168"/>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20"/>
          <p:cNvSpPr txBox="1">
            <a:spLocks noGrp="1"/>
          </p:cNvSpPr>
          <p:nvPr>
            <p:ph type="sldNum" idx="12"/>
          </p:nvPr>
        </p:nvSpPr>
        <p:spPr>
          <a:xfrm>
            <a:off x="8229600" y="6477000"/>
            <a:ext cx="733864" cy="201168"/>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
        <p:nvSpPr>
          <p:cNvPr id="53" name="Google Shape;53;p20"/>
          <p:cNvSpPr txBox="1">
            <a:spLocks noGrp="1"/>
          </p:cNvSpPr>
          <p:nvPr>
            <p:ph type="body" idx="2"/>
          </p:nvPr>
        </p:nvSpPr>
        <p:spPr>
          <a:xfrm>
            <a:off x="4495800" y="1752600"/>
            <a:ext cx="4267200" cy="4572000"/>
          </a:xfrm>
          <a:prstGeom prst="rect">
            <a:avLst/>
          </a:prstGeom>
          <a:noFill/>
          <a:ln>
            <a:noFill/>
          </a:ln>
        </p:spPr>
        <p:txBody>
          <a:bodyPr spcFirstLastPara="1" wrap="square" lIns="54850" tIns="91425" rIns="91425" bIns="45700" anchor="t" anchorCtr="0">
            <a:normAutofit/>
          </a:bodyPr>
          <a:lstStyle>
            <a:lvl1pPr marL="457200" lvl="0" indent="-228600" algn="l">
              <a:spcBef>
                <a:spcPts val="0"/>
              </a:spcBef>
              <a:spcAft>
                <a:spcPts val="0"/>
              </a:spcAft>
              <a:buSzPts val="1120"/>
              <a:buNone/>
              <a:defRPr sz="1400">
                <a:latin typeface="Arial"/>
                <a:ea typeface="Arial"/>
                <a:cs typeface="Arial"/>
                <a:sym typeface="Arial"/>
              </a:defRPr>
            </a:lvl1pPr>
            <a:lvl2pPr marL="914400" lvl="1" indent="-228600" algn="l">
              <a:spcBef>
                <a:spcPts val="240"/>
              </a:spcBef>
              <a:spcAft>
                <a:spcPts val="0"/>
              </a:spcAft>
              <a:buSzPts val="108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4" name="Google Shape;54;p20"/>
          <p:cNvSpPr txBox="1">
            <a:spLocks noGrp="1"/>
          </p:cNvSpPr>
          <p:nvPr>
            <p:ph type="title"/>
          </p:nvPr>
        </p:nvSpPr>
        <p:spPr>
          <a:xfrm>
            <a:off x="457200" y="152400"/>
            <a:ext cx="39624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55" name="Google Shape;55;p20"/>
          <p:cNvCxnSpPr/>
          <p:nvPr/>
        </p:nvCxnSpPr>
        <p:spPr>
          <a:xfrm>
            <a:off x="4495800" y="381000"/>
            <a:ext cx="0" cy="762000"/>
          </a:xfrm>
          <a:prstGeom prst="straightConnector1">
            <a:avLst/>
          </a:prstGeom>
          <a:noFill/>
          <a:ln w="38100" cap="flat" cmpd="sng">
            <a:solidFill>
              <a:srgbClr val="EFAB00"/>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21"/>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4500"/>
              <a:buFont typeface="Corbe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1"/>
          <p:cNvSpPr txBox="1">
            <a:spLocks noGrp="1"/>
          </p:cNvSpPr>
          <p:nvPr>
            <p:ph type="body" idx="1"/>
          </p:nvPr>
        </p:nvSpPr>
        <p:spPr>
          <a:xfrm>
            <a:off x="457200" y="1698987"/>
            <a:ext cx="4040188" cy="715355"/>
          </a:xfrm>
          <a:prstGeom prst="rect">
            <a:avLst/>
          </a:prstGeom>
          <a:noFill/>
          <a:ln>
            <a:noFill/>
          </a:ln>
        </p:spPr>
        <p:txBody>
          <a:bodyPr spcFirstLastPara="1" wrap="square" lIns="146300" tIns="91425" rIns="91425" bIns="45700" anchor="ctr" anchorCtr="0">
            <a:normAutofit/>
          </a:bodyPr>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9" name="Google Shape;59;p21"/>
          <p:cNvSpPr txBox="1">
            <a:spLocks noGrp="1"/>
          </p:cNvSpPr>
          <p:nvPr>
            <p:ph type="body" idx="2"/>
          </p:nvPr>
        </p:nvSpPr>
        <p:spPr>
          <a:xfrm>
            <a:off x="457200" y="2449512"/>
            <a:ext cx="4040188" cy="3951288"/>
          </a:xfrm>
          <a:prstGeom prst="rect">
            <a:avLst/>
          </a:prstGeom>
          <a:noFill/>
          <a:ln>
            <a:noFill/>
          </a:ln>
        </p:spPr>
        <p:txBody>
          <a:bodyPr spcFirstLastPara="1" wrap="square" lIns="54850" tIns="91425" rIns="91425" bIns="45700" anchor="t" anchorCtr="0">
            <a:normAutofit/>
          </a:bodyPr>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0" name="Google Shape;60;p21"/>
          <p:cNvSpPr txBox="1">
            <a:spLocks noGrp="1"/>
          </p:cNvSpPr>
          <p:nvPr>
            <p:ph type="body" idx="3"/>
          </p:nvPr>
        </p:nvSpPr>
        <p:spPr>
          <a:xfrm>
            <a:off x="4645025" y="1698987"/>
            <a:ext cx="4041775" cy="715355"/>
          </a:xfrm>
          <a:prstGeom prst="rect">
            <a:avLst/>
          </a:prstGeom>
          <a:noFill/>
          <a:ln>
            <a:noFill/>
          </a:ln>
        </p:spPr>
        <p:txBody>
          <a:bodyPr spcFirstLastPara="1" wrap="square" lIns="146300" tIns="91425" rIns="91425" bIns="45700" anchor="ctr" anchorCtr="0">
            <a:normAutofit/>
          </a:bodyPr>
          <a:lstStyle>
            <a:lvl1pPr marL="457200" lvl="0" indent="-228600" algn="l">
              <a:spcBef>
                <a:spcPts val="0"/>
              </a:spcBef>
              <a:spcAft>
                <a:spcPts val="0"/>
              </a:spcAft>
              <a:buSzPts val="1840"/>
              <a:buNone/>
              <a:defRPr sz="2300" b="1" cap="none"/>
            </a:lvl1pPr>
            <a:lvl2pPr marL="914400" lvl="1" indent="-228600" algn="l">
              <a:spcBef>
                <a:spcPts val="400"/>
              </a:spcBef>
              <a:spcAft>
                <a:spcPts val="0"/>
              </a:spcAft>
              <a:buSzPts val="18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61" name="Google Shape;61;p21"/>
          <p:cNvSpPr txBox="1">
            <a:spLocks noGrp="1"/>
          </p:cNvSpPr>
          <p:nvPr>
            <p:ph type="body" idx="4"/>
          </p:nvPr>
        </p:nvSpPr>
        <p:spPr>
          <a:xfrm>
            <a:off x="4645025" y="2449512"/>
            <a:ext cx="4041775" cy="3951288"/>
          </a:xfrm>
          <a:prstGeom prst="rect">
            <a:avLst/>
          </a:prstGeom>
          <a:noFill/>
          <a:ln>
            <a:noFill/>
          </a:ln>
        </p:spPr>
        <p:txBody>
          <a:bodyPr spcFirstLastPara="1" wrap="square" lIns="54850" tIns="91425" rIns="91425" bIns="45700" anchor="t" anchorCtr="0">
            <a:normAutofit/>
          </a:bodyPr>
          <a:lstStyle>
            <a:lvl1pPr marL="457200" lvl="0" indent="-350520" algn="l">
              <a:spcBef>
                <a:spcPts val="0"/>
              </a:spcBef>
              <a:spcAft>
                <a:spcPts val="0"/>
              </a:spcAft>
              <a:buSzPts val="1920"/>
              <a:buChar char="◼"/>
              <a:defRPr sz="2400"/>
            </a:lvl1pPr>
            <a:lvl2pPr marL="914400" lvl="1" indent="-342900" algn="l">
              <a:spcBef>
                <a:spcPts val="400"/>
              </a:spcBef>
              <a:spcAft>
                <a:spcPts val="0"/>
              </a:spcAft>
              <a:buSzPts val="18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62" name="Google Shape;62;p21"/>
          <p:cNvSpPr txBox="1">
            <a:spLocks noGrp="1"/>
          </p:cNvSpPr>
          <p:nvPr>
            <p:ph type="dt" idx="10"/>
          </p:nvPr>
        </p:nvSpPr>
        <p:spPr>
          <a:xfrm>
            <a:off x="457200" y="6476999"/>
            <a:ext cx="21336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3" name="Google Shape;63;p21"/>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lvl1pPr lvl="0" algn="l">
              <a:spcBef>
                <a:spcPts val="0"/>
              </a:spcBef>
              <a:spcAft>
                <a:spcPts val="0"/>
              </a:spcAft>
              <a:buClr>
                <a:srgbClr val="FFC7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22"/>
          <p:cNvSpPr txBox="1">
            <a:spLocks noGrp="1"/>
          </p:cNvSpPr>
          <p:nvPr>
            <p:ph type="dt" idx="10"/>
          </p:nvPr>
        </p:nvSpPr>
        <p:spPr>
          <a:xfrm>
            <a:off x="457200" y="6476999"/>
            <a:ext cx="2133600" cy="274320"/>
          </a:xfrm>
          <a:prstGeom prst="rect">
            <a:avLst/>
          </a:prstGeom>
          <a:noFill/>
          <a:ln>
            <a:noFill/>
          </a:ln>
        </p:spPr>
        <p:txBody>
          <a:bodyPr spcFirstLastPara="1" wrap="square" lIns="109725" tIns="45700" rIns="4570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22"/>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4"/>
          <p:cNvSpPr/>
          <p:nvPr/>
        </p:nvSpPr>
        <p:spPr>
          <a:xfrm>
            <a:off x="0" y="1435895"/>
            <a:ext cx="9144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orbel"/>
              <a:ea typeface="Corbel"/>
              <a:cs typeface="Corbel"/>
              <a:sym typeface="Corbel"/>
            </a:endParaRPr>
          </a:p>
        </p:txBody>
      </p:sp>
      <p:sp>
        <p:nvSpPr>
          <p:cNvPr id="11" name="Google Shape;11;p14"/>
          <p:cNvSpPr/>
          <p:nvPr/>
        </p:nvSpPr>
        <p:spPr>
          <a:xfrm>
            <a:off x="0" y="0"/>
            <a:ext cx="9143999" cy="143373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orbel"/>
              <a:ea typeface="Corbel"/>
              <a:cs typeface="Corbel"/>
              <a:sym typeface="Corbel"/>
            </a:endParaRPr>
          </a:p>
        </p:txBody>
      </p:sp>
      <p:sp>
        <p:nvSpPr>
          <p:cNvPr id="12" name="Google Shape;12;p14"/>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lvl1pPr marR="0" lvl="0" algn="l" rtl="0">
              <a:spcBef>
                <a:spcPts val="0"/>
              </a:spcBef>
              <a:spcAft>
                <a:spcPts val="0"/>
              </a:spcAft>
              <a:buClr>
                <a:srgbClr val="FFC700"/>
              </a:buClr>
              <a:buSzPts val="4500"/>
              <a:buFont typeface="Corbel"/>
              <a:buNone/>
              <a:defRPr sz="4500" b="1" i="0" u="none" strike="noStrike" cap="none">
                <a:solidFill>
                  <a:srgbClr val="FFC70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4"/>
          <p:cNvSpPr txBox="1">
            <a:spLocks noGrp="1"/>
          </p:cNvSpPr>
          <p:nvPr>
            <p:ph type="body" idx="1"/>
          </p:nvPr>
        </p:nvSpPr>
        <p:spPr>
          <a:xfrm>
            <a:off x="457200" y="1775191"/>
            <a:ext cx="8229600" cy="4625609"/>
          </a:xfrm>
          <a:prstGeom prst="rect">
            <a:avLst/>
          </a:prstGeom>
          <a:noFill/>
          <a:ln>
            <a:noFill/>
          </a:ln>
        </p:spPr>
        <p:txBody>
          <a:bodyPr spcFirstLastPara="1" wrap="square" lIns="54850" tIns="91425" rIns="91425" bIns="45700" anchor="t" anchorCtr="0">
            <a:norm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lt1"/>
                </a:solidFill>
                <a:latin typeface="Arial"/>
                <a:ea typeface="Arial"/>
                <a:cs typeface="Arial"/>
                <a:sym typeface="Aria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accent5"/>
              </a:buClr>
              <a:buSzPts val="2000"/>
              <a:buFont typeface="Noto Sans Symbols"/>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lt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lt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lt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lt1"/>
                </a:solidFill>
                <a:latin typeface="Corbel"/>
                <a:ea typeface="Corbel"/>
                <a:cs typeface="Corbel"/>
                <a:sym typeface="Corbel"/>
              </a:defRPr>
            </a:lvl9pPr>
          </a:lstStyle>
          <a:p>
            <a:endParaRPr/>
          </a:p>
        </p:txBody>
      </p:sp>
      <p:sp>
        <p:nvSpPr>
          <p:cNvPr id="14" name="Google Shape;14;p14"/>
          <p:cNvSpPr txBox="1">
            <a:spLocks noGrp="1"/>
          </p:cNvSpPr>
          <p:nvPr>
            <p:ph type="dt" idx="10"/>
          </p:nvPr>
        </p:nvSpPr>
        <p:spPr>
          <a:xfrm>
            <a:off x="457200" y="6476999"/>
            <a:ext cx="2133600" cy="274320"/>
          </a:xfrm>
          <a:prstGeom prst="rect">
            <a:avLst/>
          </a:prstGeom>
          <a:noFill/>
          <a:ln>
            <a:noFill/>
          </a:ln>
        </p:spPr>
        <p:txBody>
          <a:bodyPr spcFirstLastPara="1" wrap="square" lIns="109725" tIns="45700" rIns="45700" bIns="0" anchor="b" anchorCtr="0">
            <a:noAutofit/>
          </a:bodyPr>
          <a:lstStyle>
            <a:lvl1pPr marR="0" lvl="0" algn="l" rtl="0">
              <a:spcBef>
                <a:spcPts val="0"/>
              </a:spcBef>
              <a:spcAft>
                <a:spcPts val="0"/>
              </a:spcAft>
              <a:buSzPts val="1400"/>
              <a:buNone/>
              <a:defRPr sz="1200" b="0" i="0" u="none" strike="noStrike" cap="none">
                <a:solidFill>
                  <a:schemeClr val="lt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lt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lt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lt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lt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lt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lt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lt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lt1"/>
                </a:solidFill>
                <a:latin typeface="Corbel"/>
                <a:ea typeface="Corbel"/>
                <a:cs typeface="Corbel"/>
                <a:sym typeface="Corbel"/>
              </a:defRPr>
            </a:lvl9pPr>
          </a:lstStyle>
          <a:p>
            <a:endParaRPr dirty="0"/>
          </a:p>
        </p:txBody>
      </p:sp>
      <p:sp>
        <p:nvSpPr>
          <p:cNvPr id="15" name="Google Shape;15;p14"/>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b="0" i="0" u="none" strike="noStrike" cap="none">
                <a:solidFill>
                  <a:schemeClr val="lt1"/>
                </a:solidFill>
                <a:latin typeface="Corbel"/>
                <a:ea typeface="Corbel"/>
                <a:cs typeface="Corbel"/>
                <a:sym typeface="Corbel"/>
              </a:defRPr>
            </a:lvl1pPr>
            <a:lvl2pPr marL="0" marR="0" lvl="1" indent="0" algn="r" rtl="0">
              <a:spcBef>
                <a:spcPts val="0"/>
              </a:spcBef>
              <a:buNone/>
              <a:defRPr sz="1200" b="0" i="0" u="none" strike="noStrike" cap="none">
                <a:solidFill>
                  <a:schemeClr val="lt1"/>
                </a:solidFill>
                <a:latin typeface="Corbel"/>
                <a:ea typeface="Corbel"/>
                <a:cs typeface="Corbel"/>
                <a:sym typeface="Corbel"/>
              </a:defRPr>
            </a:lvl2pPr>
            <a:lvl3pPr marL="0" marR="0" lvl="2" indent="0" algn="r" rtl="0">
              <a:spcBef>
                <a:spcPts val="0"/>
              </a:spcBef>
              <a:buNone/>
              <a:defRPr sz="1200" b="0" i="0" u="none" strike="noStrike" cap="none">
                <a:solidFill>
                  <a:schemeClr val="lt1"/>
                </a:solidFill>
                <a:latin typeface="Corbel"/>
                <a:ea typeface="Corbel"/>
                <a:cs typeface="Corbel"/>
                <a:sym typeface="Corbel"/>
              </a:defRPr>
            </a:lvl3pPr>
            <a:lvl4pPr marL="0" marR="0" lvl="3" indent="0" algn="r" rtl="0">
              <a:spcBef>
                <a:spcPts val="0"/>
              </a:spcBef>
              <a:buNone/>
              <a:defRPr sz="1200" b="0" i="0" u="none" strike="noStrike" cap="none">
                <a:solidFill>
                  <a:schemeClr val="lt1"/>
                </a:solidFill>
                <a:latin typeface="Corbel"/>
                <a:ea typeface="Corbel"/>
                <a:cs typeface="Corbel"/>
                <a:sym typeface="Corbel"/>
              </a:defRPr>
            </a:lvl4pPr>
            <a:lvl5pPr marL="0" marR="0" lvl="4" indent="0" algn="r" rtl="0">
              <a:spcBef>
                <a:spcPts val="0"/>
              </a:spcBef>
              <a:buNone/>
              <a:defRPr sz="1200" b="0" i="0" u="none" strike="noStrike" cap="none">
                <a:solidFill>
                  <a:schemeClr val="lt1"/>
                </a:solidFill>
                <a:latin typeface="Corbel"/>
                <a:ea typeface="Corbel"/>
                <a:cs typeface="Corbel"/>
                <a:sym typeface="Corbel"/>
              </a:defRPr>
            </a:lvl5pPr>
            <a:lvl6pPr marL="0" marR="0" lvl="5" indent="0" algn="r" rtl="0">
              <a:spcBef>
                <a:spcPts val="0"/>
              </a:spcBef>
              <a:buNone/>
              <a:defRPr sz="1200" b="0" i="0" u="none" strike="noStrike" cap="none">
                <a:solidFill>
                  <a:schemeClr val="lt1"/>
                </a:solidFill>
                <a:latin typeface="Corbel"/>
                <a:ea typeface="Corbel"/>
                <a:cs typeface="Corbel"/>
                <a:sym typeface="Corbel"/>
              </a:defRPr>
            </a:lvl6pPr>
            <a:lvl7pPr marL="0" marR="0" lvl="6" indent="0" algn="r" rtl="0">
              <a:spcBef>
                <a:spcPts val="0"/>
              </a:spcBef>
              <a:buNone/>
              <a:defRPr sz="1200" b="0" i="0" u="none" strike="noStrike" cap="none">
                <a:solidFill>
                  <a:schemeClr val="lt1"/>
                </a:solidFill>
                <a:latin typeface="Corbel"/>
                <a:ea typeface="Corbel"/>
                <a:cs typeface="Corbel"/>
                <a:sym typeface="Corbel"/>
              </a:defRPr>
            </a:lvl7pPr>
            <a:lvl8pPr marL="0" marR="0" lvl="7" indent="0" algn="r" rtl="0">
              <a:spcBef>
                <a:spcPts val="0"/>
              </a:spcBef>
              <a:buNone/>
              <a:defRPr sz="1200" b="0" i="0" u="none" strike="noStrike" cap="none">
                <a:solidFill>
                  <a:schemeClr val="lt1"/>
                </a:solidFill>
                <a:latin typeface="Corbel"/>
                <a:ea typeface="Corbel"/>
                <a:cs typeface="Corbel"/>
                <a:sym typeface="Corbel"/>
              </a:defRPr>
            </a:lvl8pPr>
            <a:lvl9pPr marL="0" marR="0" lvl="8" indent="0" algn="r" rtl="0">
              <a:spcBef>
                <a:spcPts val="0"/>
              </a:spcBef>
              <a:buNone/>
              <a:defRPr sz="1200" b="0" i="0" u="none" strike="noStrike" cap="none">
                <a:solidFill>
                  <a:schemeClr val="lt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sp>
        <p:nvSpPr>
          <p:cNvPr id="22" name="Google Shape;22;p13"/>
          <p:cNvSpPr/>
          <p:nvPr/>
        </p:nvSpPr>
        <p:spPr>
          <a:xfrm>
            <a:off x="0" y="1435895"/>
            <a:ext cx="9144000" cy="45720"/>
          </a:xfrm>
          <a:prstGeom prst="rect">
            <a:avLst/>
          </a:prstGeom>
          <a:solidFill>
            <a:srgbClr val="FFFFFF"/>
          </a:solidFill>
          <a:ln>
            <a:noFill/>
          </a:ln>
          <a:effectLst>
            <a:outerShdw blurRad="31750" dist="10160" dir="5400000" algn="tl" rotWithShape="0">
              <a:srgbClr val="000000">
                <a:alpha val="6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orbel"/>
              <a:ea typeface="Corbel"/>
              <a:cs typeface="Corbel"/>
              <a:sym typeface="Corbel"/>
            </a:endParaRPr>
          </a:p>
        </p:txBody>
      </p:sp>
      <p:sp>
        <p:nvSpPr>
          <p:cNvPr id="23" name="Google Shape;23;p13"/>
          <p:cNvSpPr/>
          <p:nvPr/>
        </p:nvSpPr>
        <p:spPr>
          <a:xfrm>
            <a:off x="0" y="0"/>
            <a:ext cx="9143999" cy="1433733"/>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orbel"/>
              <a:ea typeface="Corbel"/>
              <a:cs typeface="Corbel"/>
              <a:sym typeface="Corbel"/>
            </a:endParaRPr>
          </a:p>
        </p:txBody>
      </p:sp>
      <p:sp>
        <p:nvSpPr>
          <p:cNvPr id="24" name="Google Shape;24;p13"/>
          <p:cNvSpPr txBox="1">
            <a:spLocks noGrp="1"/>
          </p:cNvSpPr>
          <p:nvPr>
            <p:ph type="title"/>
          </p:nvPr>
        </p:nvSpPr>
        <p:spPr>
          <a:xfrm>
            <a:off x="457200" y="152400"/>
            <a:ext cx="8229600" cy="1251062"/>
          </a:xfrm>
          <a:prstGeom prst="rect">
            <a:avLst/>
          </a:prstGeom>
          <a:noFill/>
          <a:ln>
            <a:noFill/>
          </a:ln>
        </p:spPr>
        <p:txBody>
          <a:bodyPr spcFirstLastPara="1" wrap="square" lIns="91425" tIns="45700" rIns="45700" bIns="45700" anchor="ctr" anchorCtr="0">
            <a:normAutofit/>
          </a:bodyPr>
          <a:lstStyle>
            <a:lvl1pPr marR="0" lvl="0" algn="l" rtl="0">
              <a:spcBef>
                <a:spcPts val="0"/>
              </a:spcBef>
              <a:spcAft>
                <a:spcPts val="0"/>
              </a:spcAft>
              <a:buClr>
                <a:srgbClr val="FFC700"/>
              </a:buClr>
              <a:buSzPts val="4500"/>
              <a:buFont typeface="Corbel"/>
              <a:buNone/>
              <a:defRPr sz="4500" b="1" i="0" u="none" strike="noStrike" cap="none">
                <a:solidFill>
                  <a:srgbClr val="FFC700"/>
                </a:solidFill>
                <a:latin typeface="Corbel"/>
                <a:ea typeface="Corbel"/>
                <a:cs typeface="Corbel"/>
                <a:sym typeface="Corbe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13"/>
          <p:cNvSpPr txBox="1">
            <a:spLocks noGrp="1"/>
          </p:cNvSpPr>
          <p:nvPr>
            <p:ph type="body" idx="1"/>
          </p:nvPr>
        </p:nvSpPr>
        <p:spPr>
          <a:xfrm>
            <a:off x="457200" y="1775191"/>
            <a:ext cx="8229600" cy="4625609"/>
          </a:xfrm>
          <a:prstGeom prst="rect">
            <a:avLst/>
          </a:prstGeom>
          <a:noFill/>
          <a:ln>
            <a:noFill/>
          </a:ln>
        </p:spPr>
        <p:txBody>
          <a:bodyPr spcFirstLastPara="1" wrap="square" lIns="54850" tIns="91425" rIns="91425" bIns="45700" anchor="t" anchorCtr="0">
            <a:normAutofit/>
          </a:bodyPr>
          <a:lstStyle>
            <a:lvl1pPr marL="457200" marR="0" lvl="0" indent="-391160" algn="l" rtl="0">
              <a:spcBef>
                <a:spcPts val="0"/>
              </a:spcBef>
              <a:spcAft>
                <a:spcPts val="0"/>
              </a:spcAft>
              <a:buClr>
                <a:schemeClr val="accent1"/>
              </a:buClr>
              <a:buSzPts val="2560"/>
              <a:buFont typeface="Noto Sans Symbols"/>
              <a:buChar char="◼"/>
              <a:defRPr sz="3200" b="0" i="0" u="none" strike="noStrike" cap="none">
                <a:solidFill>
                  <a:schemeClr val="dk1"/>
                </a:solidFill>
                <a:latin typeface="Arial"/>
                <a:ea typeface="Arial"/>
                <a:cs typeface="Arial"/>
                <a:sym typeface="Arial"/>
              </a:defRPr>
            </a:lvl1pPr>
            <a:lvl2pPr marL="914400" marR="0" lvl="1" indent="-388619" algn="l" rtl="0">
              <a:spcBef>
                <a:spcPts val="560"/>
              </a:spcBef>
              <a:spcAft>
                <a:spcPts val="0"/>
              </a:spcAft>
              <a:buClr>
                <a:schemeClr val="accent2"/>
              </a:buClr>
              <a:buSzPts val="252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accent3"/>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accent4"/>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accent5"/>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accent6"/>
              </a:buClr>
              <a:buSzPts val="2000"/>
              <a:buFont typeface="Noto Sans Symbols"/>
              <a:buChar char="●"/>
              <a:defRPr sz="2000" b="0" i="0" u="none" strike="noStrike" cap="none">
                <a:solidFill>
                  <a:schemeClr val="dk1"/>
                </a:solidFill>
                <a:latin typeface="Corbel"/>
                <a:ea typeface="Corbel"/>
                <a:cs typeface="Corbel"/>
                <a:sym typeface="Corbel"/>
              </a:defRPr>
            </a:lvl6pPr>
            <a:lvl7pPr marL="3200400" marR="0" lvl="6"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Corbel"/>
                <a:ea typeface="Corbel"/>
                <a:cs typeface="Corbel"/>
                <a:sym typeface="Corbel"/>
              </a:defRPr>
            </a:lvl7pPr>
            <a:lvl8pPr marL="3657600" marR="0" lvl="7"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Corbel"/>
                <a:ea typeface="Corbel"/>
                <a:cs typeface="Corbel"/>
                <a:sym typeface="Corbel"/>
              </a:defRPr>
            </a:lvl8pPr>
            <a:lvl9pPr marL="4114800" marR="0" lvl="8"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Corbel"/>
                <a:ea typeface="Corbel"/>
                <a:cs typeface="Corbel"/>
                <a:sym typeface="Corbel"/>
              </a:defRPr>
            </a:lvl9pPr>
          </a:lstStyle>
          <a:p>
            <a:endParaRPr/>
          </a:p>
        </p:txBody>
      </p:sp>
      <p:sp>
        <p:nvSpPr>
          <p:cNvPr id="26" name="Google Shape;26;p13"/>
          <p:cNvSpPr txBox="1">
            <a:spLocks noGrp="1"/>
          </p:cNvSpPr>
          <p:nvPr>
            <p:ph type="dt" idx="10"/>
          </p:nvPr>
        </p:nvSpPr>
        <p:spPr>
          <a:xfrm>
            <a:off x="457200" y="6476999"/>
            <a:ext cx="2133600" cy="274320"/>
          </a:xfrm>
          <a:prstGeom prst="rect">
            <a:avLst/>
          </a:prstGeom>
          <a:noFill/>
          <a:ln>
            <a:noFill/>
          </a:ln>
        </p:spPr>
        <p:txBody>
          <a:bodyPr spcFirstLastPara="1" wrap="square" lIns="109725" tIns="45700" rIns="45700" bIns="0" anchor="b" anchorCtr="0">
            <a:noAutofit/>
          </a:bodyPr>
          <a:lstStyle>
            <a:lvl1pPr marR="0" lvl="0" algn="l" rtl="0">
              <a:spcBef>
                <a:spcPts val="0"/>
              </a:spcBef>
              <a:spcAft>
                <a:spcPts val="0"/>
              </a:spcAft>
              <a:buSzPts val="1400"/>
              <a:buNone/>
              <a:defRPr sz="1200" b="0" i="0" u="none" strike="noStrike" cap="none">
                <a:solidFill>
                  <a:srgbClr val="41414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orbel"/>
                <a:ea typeface="Corbel"/>
                <a:cs typeface="Corbel"/>
                <a:sym typeface="Corbel"/>
              </a:defRPr>
            </a:lvl2pPr>
            <a:lvl3pPr marR="0" lvl="2" algn="l" rtl="0">
              <a:spcBef>
                <a:spcPts val="0"/>
              </a:spcBef>
              <a:spcAft>
                <a:spcPts val="0"/>
              </a:spcAft>
              <a:buSzPts val="1400"/>
              <a:buNone/>
              <a:defRPr sz="1800" b="0" i="0" u="none" strike="noStrike" cap="none">
                <a:solidFill>
                  <a:schemeClr val="dk1"/>
                </a:solidFill>
                <a:latin typeface="Corbel"/>
                <a:ea typeface="Corbel"/>
                <a:cs typeface="Corbel"/>
                <a:sym typeface="Corbel"/>
              </a:defRPr>
            </a:lvl3pPr>
            <a:lvl4pPr marR="0" lvl="3" algn="l" rtl="0">
              <a:spcBef>
                <a:spcPts val="0"/>
              </a:spcBef>
              <a:spcAft>
                <a:spcPts val="0"/>
              </a:spcAft>
              <a:buSzPts val="1400"/>
              <a:buNone/>
              <a:defRPr sz="1800" b="0" i="0" u="none" strike="noStrike" cap="none">
                <a:solidFill>
                  <a:schemeClr val="dk1"/>
                </a:solidFill>
                <a:latin typeface="Corbel"/>
                <a:ea typeface="Corbel"/>
                <a:cs typeface="Corbel"/>
                <a:sym typeface="Corbel"/>
              </a:defRPr>
            </a:lvl4pPr>
            <a:lvl5pPr marR="0" lvl="4" algn="l" rtl="0">
              <a:spcBef>
                <a:spcPts val="0"/>
              </a:spcBef>
              <a:spcAft>
                <a:spcPts val="0"/>
              </a:spcAft>
              <a:buSzPts val="1400"/>
              <a:buNone/>
              <a:defRPr sz="18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1"/>
                </a:solidFill>
                <a:latin typeface="Corbel"/>
                <a:ea typeface="Corbel"/>
                <a:cs typeface="Corbel"/>
                <a:sym typeface="Corbel"/>
              </a:defRPr>
            </a:lvl6pPr>
            <a:lvl7pPr marR="0" lvl="6" algn="l" rtl="0">
              <a:spcBef>
                <a:spcPts val="0"/>
              </a:spcBef>
              <a:spcAft>
                <a:spcPts val="0"/>
              </a:spcAft>
              <a:buSzPts val="1400"/>
              <a:buNone/>
              <a:defRPr sz="1800" b="0" i="0" u="none" strike="noStrike" cap="none">
                <a:solidFill>
                  <a:schemeClr val="dk1"/>
                </a:solidFill>
                <a:latin typeface="Corbel"/>
                <a:ea typeface="Corbel"/>
                <a:cs typeface="Corbel"/>
                <a:sym typeface="Corbel"/>
              </a:defRPr>
            </a:lvl7pPr>
            <a:lvl8pPr marR="0" lvl="7" algn="l" rtl="0">
              <a:spcBef>
                <a:spcPts val="0"/>
              </a:spcBef>
              <a:spcAft>
                <a:spcPts val="0"/>
              </a:spcAft>
              <a:buSzPts val="1400"/>
              <a:buNone/>
              <a:defRPr sz="1800" b="0" i="0" u="none" strike="noStrike" cap="none">
                <a:solidFill>
                  <a:schemeClr val="dk1"/>
                </a:solidFill>
                <a:latin typeface="Corbel"/>
                <a:ea typeface="Corbel"/>
                <a:cs typeface="Corbel"/>
                <a:sym typeface="Corbel"/>
              </a:defRPr>
            </a:lvl8pPr>
            <a:lvl9pPr marR="0" lvl="8" algn="l" rtl="0">
              <a:spcBef>
                <a:spcPts val="0"/>
              </a:spcBef>
              <a:spcAft>
                <a:spcPts val="0"/>
              </a:spcAft>
              <a:buSzPts val="1400"/>
              <a:buNone/>
              <a:defRPr sz="1800" b="0" i="0" u="none" strike="noStrike" cap="none">
                <a:solidFill>
                  <a:schemeClr val="dk1"/>
                </a:solidFill>
                <a:latin typeface="Corbel"/>
                <a:ea typeface="Corbel"/>
                <a:cs typeface="Corbel"/>
                <a:sym typeface="Corbel"/>
              </a:defRPr>
            </a:lvl9pPr>
          </a:lstStyle>
          <a:p>
            <a:endParaRPr dirty="0"/>
          </a:p>
        </p:txBody>
      </p:sp>
      <p:sp>
        <p:nvSpPr>
          <p:cNvPr id="27" name="Google Shape;27;p13"/>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lvl1pPr marL="0" marR="0" lvl="0" indent="0" algn="r" rtl="0">
              <a:spcBef>
                <a:spcPts val="0"/>
              </a:spcBef>
              <a:buNone/>
              <a:defRPr sz="1200" b="0" i="0" u="none" strike="noStrike" cap="none">
                <a:solidFill>
                  <a:srgbClr val="414141"/>
                </a:solidFill>
                <a:latin typeface="Corbel"/>
                <a:ea typeface="Corbel"/>
                <a:cs typeface="Corbel"/>
                <a:sym typeface="Corbel"/>
              </a:defRPr>
            </a:lvl1pPr>
            <a:lvl2pPr marL="0" marR="0" lvl="1" indent="0" algn="r" rtl="0">
              <a:spcBef>
                <a:spcPts val="0"/>
              </a:spcBef>
              <a:buNone/>
              <a:defRPr sz="1200" b="0" i="0" u="none" strike="noStrike" cap="none">
                <a:solidFill>
                  <a:srgbClr val="414141"/>
                </a:solidFill>
                <a:latin typeface="Corbel"/>
                <a:ea typeface="Corbel"/>
                <a:cs typeface="Corbel"/>
                <a:sym typeface="Corbel"/>
              </a:defRPr>
            </a:lvl2pPr>
            <a:lvl3pPr marL="0" marR="0" lvl="2" indent="0" algn="r" rtl="0">
              <a:spcBef>
                <a:spcPts val="0"/>
              </a:spcBef>
              <a:buNone/>
              <a:defRPr sz="1200" b="0" i="0" u="none" strike="noStrike" cap="none">
                <a:solidFill>
                  <a:srgbClr val="414141"/>
                </a:solidFill>
                <a:latin typeface="Corbel"/>
                <a:ea typeface="Corbel"/>
                <a:cs typeface="Corbel"/>
                <a:sym typeface="Corbel"/>
              </a:defRPr>
            </a:lvl3pPr>
            <a:lvl4pPr marL="0" marR="0" lvl="3" indent="0" algn="r" rtl="0">
              <a:spcBef>
                <a:spcPts val="0"/>
              </a:spcBef>
              <a:buNone/>
              <a:defRPr sz="1200" b="0" i="0" u="none" strike="noStrike" cap="none">
                <a:solidFill>
                  <a:srgbClr val="414141"/>
                </a:solidFill>
                <a:latin typeface="Corbel"/>
                <a:ea typeface="Corbel"/>
                <a:cs typeface="Corbel"/>
                <a:sym typeface="Corbel"/>
              </a:defRPr>
            </a:lvl4pPr>
            <a:lvl5pPr marL="0" marR="0" lvl="4" indent="0" algn="r" rtl="0">
              <a:spcBef>
                <a:spcPts val="0"/>
              </a:spcBef>
              <a:buNone/>
              <a:defRPr sz="1200" b="0" i="0" u="none" strike="noStrike" cap="none">
                <a:solidFill>
                  <a:srgbClr val="414141"/>
                </a:solidFill>
                <a:latin typeface="Corbel"/>
                <a:ea typeface="Corbel"/>
                <a:cs typeface="Corbel"/>
                <a:sym typeface="Corbel"/>
              </a:defRPr>
            </a:lvl5pPr>
            <a:lvl6pPr marL="0" marR="0" lvl="5" indent="0" algn="r" rtl="0">
              <a:spcBef>
                <a:spcPts val="0"/>
              </a:spcBef>
              <a:buNone/>
              <a:defRPr sz="1200" b="0" i="0" u="none" strike="noStrike" cap="none">
                <a:solidFill>
                  <a:srgbClr val="414141"/>
                </a:solidFill>
                <a:latin typeface="Corbel"/>
                <a:ea typeface="Corbel"/>
                <a:cs typeface="Corbel"/>
                <a:sym typeface="Corbel"/>
              </a:defRPr>
            </a:lvl6pPr>
            <a:lvl7pPr marL="0" marR="0" lvl="6" indent="0" algn="r" rtl="0">
              <a:spcBef>
                <a:spcPts val="0"/>
              </a:spcBef>
              <a:buNone/>
              <a:defRPr sz="1200" b="0" i="0" u="none" strike="noStrike" cap="none">
                <a:solidFill>
                  <a:srgbClr val="414141"/>
                </a:solidFill>
                <a:latin typeface="Corbel"/>
                <a:ea typeface="Corbel"/>
                <a:cs typeface="Corbel"/>
                <a:sym typeface="Corbel"/>
              </a:defRPr>
            </a:lvl7pPr>
            <a:lvl8pPr marL="0" marR="0" lvl="7" indent="0" algn="r" rtl="0">
              <a:spcBef>
                <a:spcPts val="0"/>
              </a:spcBef>
              <a:buNone/>
              <a:defRPr sz="1200" b="0" i="0" u="none" strike="noStrike" cap="none">
                <a:solidFill>
                  <a:srgbClr val="414141"/>
                </a:solidFill>
                <a:latin typeface="Corbel"/>
                <a:ea typeface="Corbel"/>
                <a:cs typeface="Corbel"/>
                <a:sym typeface="Corbel"/>
              </a:defRPr>
            </a:lvl8pPr>
            <a:lvl9pPr marL="0" marR="0" lvl="8" indent="0" algn="r" rtl="0">
              <a:spcBef>
                <a:spcPts val="0"/>
              </a:spcBef>
              <a:buNone/>
              <a:defRPr sz="1200" b="0" i="0" u="none" strike="noStrike" cap="none">
                <a:solidFill>
                  <a:srgbClr val="41414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4" r:id="rId3"/>
    <p:sldLayoutId id="2147483655" r:id="rId4"/>
    <p:sldLayoutId id="2147483656" r:id="rId5"/>
    <p:sldLayoutId id="2147483657"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2"/>
          <p:cNvSpPr txBox="1">
            <a:spLocks noGrp="1"/>
          </p:cNvSpPr>
          <p:nvPr>
            <p:ph type="body" idx="4294967295"/>
          </p:nvPr>
        </p:nvSpPr>
        <p:spPr>
          <a:xfrm>
            <a:off x="533400" y="1730018"/>
            <a:ext cx="6096000" cy="4975582"/>
          </a:xfrm>
          <a:prstGeom prst="rect">
            <a:avLst/>
          </a:prstGeom>
          <a:noFill/>
          <a:ln>
            <a:noFill/>
          </a:ln>
        </p:spPr>
        <p:txBody>
          <a:bodyPr spcFirstLastPara="1" wrap="square" lIns="54850" tIns="91425" rIns="91425" bIns="45700" anchor="t" anchorCtr="0">
            <a:normAutofit fontScale="77500" lnSpcReduction="20000"/>
          </a:bodyPr>
          <a:lstStyle/>
          <a:p>
            <a:pPr marL="285750" lvl="0" indent="-285750" algn="l" rtl="0">
              <a:spcBef>
                <a:spcPts val="0"/>
              </a:spcBef>
              <a:spcAft>
                <a:spcPts val="0"/>
              </a:spcAft>
              <a:buSzPct val="80000"/>
              <a:buFont typeface="Noto Sans Symbols"/>
              <a:buChar char="▪"/>
            </a:pPr>
            <a:r>
              <a:rPr lang="en-US" sz="2400" dirty="0"/>
              <a:t>Player safety is paramount to all playing rules! </a:t>
            </a:r>
            <a:endParaRPr dirty="0"/>
          </a:p>
          <a:p>
            <a:pPr marL="742950" lvl="1" indent="-285778" algn="l" rtl="0">
              <a:spcBef>
                <a:spcPts val="356"/>
              </a:spcBef>
              <a:spcAft>
                <a:spcPts val="0"/>
              </a:spcAft>
              <a:buSzPct val="90000"/>
              <a:buFont typeface="Noto Sans Symbols"/>
              <a:buChar char="▪"/>
            </a:pPr>
            <a:r>
              <a:rPr lang="en-US" sz="2300" dirty="0"/>
              <a:t>To minimize the inherent risk of injury, the National Federation of State High School Associations writes playing rules for varsity competition among student-athletes of high school age. Modifications may be appropriate for children who are younger or less skilled than high school varsity athletes. </a:t>
            </a:r>
            <a:endParaRPr dirty="0"/>
          </a:p>
          <a:p>
            <a:pPr marL="742950" lvl="1" indent="-285778" algn="l" rtl="0">
              <a:spcBef>
                <a:spcPts val="356"/>
              </a:spcBef>
              <a:spcAft>
                <a:spcPts val="0"/>
              </a:spcAft>
              <a:buSzPct val="90000"/>
              <a:buFont typeface="Noto Sans Symbols"/>
              <a:buChar char="▪"/>
            </a:pPr>
            <a:r>
              <a:rPr lang="en-US" sz="2300" dirty="0"/>
              <a:t>Each state high school association adopting these rules is the sole and exclusive source of binding rules interpretations for contests involving its member schools. Any person having questions about the interpretation of NFHS rules should contact the rules interpreter designated by his or her association. CUA rule interpreter is Jay Kobylarz</a:t>
            </a:r>
            <a:endParaRPr sz="2300" dirty="0"/>
          </a:p>
          <a:p>
            <a:pPr marL="742950" lvl="1" indent="-285778" algn="l" rtl="0">
              <a:spcBef>
                <a:spcPts val="356"/>
              </a:spcBef>
              <a:spcAft>
                <a:spcPts val="0"/>
              </a:spcAft>
              <a:buSzPct val="90000"/>
              <a:buFont typeface="Noto Sans Symbols"/>
              <a:buChar char="▪"/>
            </a:pPr>
            <a:r>
              <a:rPr lang="en-US" sz="2300" dirty="0"/>
              <a:t>The NFHS does not perform scientific tests on any specific items of equipment to determine if the equipment poses undue risks to student-athletes, coaches, officials or spectators. Such determinations are the responsibility of equipment manufacturers</a:t>
            </a:r>
            <a:r>
              <a:rPr lang="en-US" sz="2200" dirty="0"/>
              <a:t>. </a:t>
            </a:r>
            <a:endParaRPr dirty="0"/>
          </a:p>
          <a:p>
            <a:pPr marL="457200" lvl="1" indent="0" algn="l" rtl="0">
              <a:spcBef>
                <a:spcPts val="341"/>
              </a:spcBef>
              <a:spcAft>
                <a:spcPts val="0"/>
              </a:spcAft>
              <a:buSzPct val="90000"/>
              <a:buNone/>
            </a:pPr>
            <a:endParaRPr sz="2200" dirty="0"/>
          </a:p>
          <a:p>
            <a:pPr marL="285750" lvl="0" indent="-191262" algn="l" rtl="0">
              <a:spcBef>
                <a:spcPts val="0"/>
              </a:spcBef>
              <a:spcAft>
                <a:spcPts val="0"/>
              </a:spcAft>
              <a:buSzPct val="80000"/>
              <a:buFont typeface="Noto Sans Symbols"/>
              <a:buNone/>
            </a:pPr>
            <a:endParaRPr sz="2400" dirty="0"/>
          </a:p>
        </p:txBody>
      </p:sp>
      <p:sp>
        <p:nvSpPr>
          <p:cNvPr id="80" name="Google Shape;80;p2"/>
          <p:cNvSpPr txBox="1">
            <a:spLocks noGrp="1"/>
          </p:cNvSpPr>
          <p:nvPr>
            <p:ph type="title"/>
          </p:nvPr>
        </p:nvSpPr>
        <p:spPr>
          <a:xfrm>
            <a:off x="533399" y="304800"/>
            <a:ext cx="8382001" cy="977900"/>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C700"/>
              </a:buClr>
              <a:buSzPts val="4500"/>
              <a:buFont typeface="Corbel"/>
              <a:buNone/>
            </a:pPr>
            <a:r>
              <a:rPr lang="en-US" sz="4500" dirty="0"/>
              <a:t>Introduction</a:t>
            </a:r>
            <a:endParaRPr sz="4500" dirty="0"/>
          </a:p>
        </p:txBody>
      </p:sp>
      <p:sp>
        <p:nvSpPr>
          <p:cNvPr id="81" name="Google Shape;81;p2"/>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1</a:t>
            </a:fld>
            <a:endParaRPr dirty="0"/>
          </a:p>
        </p:txBody>
      </p:sp>
      <p:grpSp>
        <p:nvGrpSpPr>
          <p:cNvPr id="82" name="Google Shape;82;p2"/>
          <p:cNvGrpSpPr/>
          <p:nvPr/>
        </p:nvGrpSpPr>
        <p:grpSpPr>
          <a:xfrm>
            <a:off x="6858000" y="1676400"/>
            <a:ext cx="1676400" cy="4953000"/>
            <a:chOff x="6858000" y="1676400"/>
            <a:chExt cx="1676400" cy="4953000"/>
          </a:xfrm>
        </p:grpSpPr>
        <p:pic>
          <p:nvPicPr>
            <p:cNvPr id="83" name="Google Shape;83;p2"/>
            <p:cNvPicPr preferRelativeResize="0"/>
            <p:nvPr/>
          </p:nvPicPr>
          <p:blipFill rotWithShape="1">
            <a:blip r:embed="rId3">
              <a:alphaModFix/>
            </a:blip>
            <a:srcRect/>
            <a:stretch/>
          </p:blipFill>
          <p:spPr>
            <a:xfrm>
              <a:off x="7086600" y="1676400"/>
              <a:ext cx="1058290" cy="1447800"/>
            </a:xfrm>
            <a:prstGeom prst="rect">
              <a:avLst/>
            </a:prstGeom>
            <a:noFill/>
            <a:ln>
              <a:noFill/>
            </a:ln>
          </p:spPr>
        </p:pic>
        <p:pic>
          <p:nvPicPr>
            <p:cNvPr id="84" name="Google Shape;84;p2"/>
            <p:cNvPicPr preferRelativeResize="0"/>
            <p:nvPr/>
          </p:nvPicPr>
          <p:blipFill rotWithShape="1">
            <a:blip r:embed="rId4">
              <a:alphaModFix/>
            </a:blip>
            <a:srcRect/>
            <a:stretch/>
          </p:blipFill>
          <p:spPr>
            <a:xfrm>
              <a:off x="6934200" y="3352800"/>
              <a:ext cx="1447800" cy="1447800"/>
            </a:xfrm>
            <a:prstGeom prst="rect">
              <a:avLst/>
            </a:prstGeom>
            <a:noFill/>
            <a:ln>
              <a:noFill/>
            </a:ln>
          </p:spPr>
        </p:pic>
        <p:pic>
          <p:nvPicPr>
            <p:cNvPr id="85" name="Google Shape;85;p2"/>
            <p:cNvPicPr preferRelativeResize="0"/>
            <p:nvPr/>
          </p:nvPicPr>
          <p:blipFill rotWithShape="1">
            <a:blip r:embed="rId5">
              <a:alphaModFix/>
            </a:blip>
            <a:srcRect/>
            <a:stretch/>
          </p:blipFill>
          <p:spPr>
            <a:xfrm>
              <a:off x="6858000" y="4953000"/>
              <a:ext cx="1676400" cy="1676400"/>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795411E1-F3A7-9BBF-F41B-036877D29516}"/>
            </a:ext>
          </a:extLst>
        </p:cNvPr>
        <p:cNvGrpSpPr/>
        <p:nvPr/>
      </p:nvGrpSpPr>
      <p:grpSpPr>
        <a:xfrm>
          <a:off x="0" y="0"/>
          <a:ext cx="0" cy="0"/>
          <a:chOff x="0" y="0"/>
          <a:chExt cx="0" cy="0"/>
        </a:xfrm>
      </p:grpSpPr>
      <p:sp>
        <p:nvSpPr>
          <p:cNvPr id="165" name="Google Shape;165;p10">
            <a:extLst>
              <a:ext uri="{FF2B5EF4-FFF2-40B4-BE49-F238E27FC236}">
                <a16:creationId xmlns:a16="http://schemas.microsoft.com/office/drawing/2014/main" id="{37BF8A95-874D-D08A-50DD-2CA80873B14C}"/>
              </a:ext>
            </a:extLst>
          </p:cNvPr>
          <p:cNvSpPr txBox="1">
            <a:spLocks noGrp="1"/>
          </p:cNvSpPr>
          <p:nvPr>
            <p:ph type="title"/>
          </p:nvPr>
        </p:nvSpPr>
        <p:spPr>
          <a:xfrm>
            <a:off x="396438" y="497940"/>
            <a:ext cx="8747562" cy="709067"/>
          </a:xfrm>
          <a:prstGeom prst="rect">
            <a:avLst/>
          </a:prstGeom>
          <a:noFill/>
          <a:ln>
            <a:noFill/>
          </a:ln>
        </p:spPr>
        <p:txBody>
          <a:bodyPr spcFirstLastPara="1" wrap="square" lIns="91425" tIns="45700" rIns="45700" bIns="45700" anchor="ctr" anchorCtr="0">
            <a:noAutofit/>
          </a:bodyPr>
          <a:lstStyle/>
          <a:p>
            <a:pPr marL="0" lvl="0" indent="0" algn="ctr" rtl="0">
              <a:spcBef>
                <a:spcPts val="0"/>
              </a:spcBef>
              <a:spcAft>
                <a:spcPts val="0"/>
              </a:spcAft>
              <a:buClr>
                <a:srgbClr val="FFC700"/>
              </a:buClr>
              <a:buSzPts val="4500"/>
              <a:buFont typeface="Corbel"/>
              <a:buNone/>
            </a:pPr>
            <a:r>
              <a:rPr lang="en-US" sz="3600" b="1" dirty="0"/>
              <a:t>Bats </a:t>
            </a:r>
            <a:br>
              <a:rPr lang="en-US" sz="3600" b="1" dirty="0"/>
            </a:br>
            <a:r>
              <a:rPr lang="en-US" sz="2000" b="1" dirty="0"/>
              <a:t>Section 2 Article</a:t>
            </a:r>
            <a:r>
              <a:rPr lang="en-US" sz="3600" b="1" dirty="0"/>
              <a:t> </a:t>
            </a:r>
            <a:r>
              <a:rPr lang="en-US" sz="2000" b="1" dirty="0"/>
              <a:t>5</a:t>
            </a:r>
            <a:br>
              <a:rPr lang="en-US" sz="3600" b="1" dirty="0"/>
            </a:br>
            <a:endParaRPr sz="3600" dirty="0"/>
          </a:p>
        </p:txBody>
      </p:sp>
      <p:sp>
        <p:nvSpPr>
          <p:cNvPr id="166" name="Google Shape;166;p10">
            <a:extLst>
              <a:ext uri="{FF2B5EF4-FFF2-40B4-BE49-F238E27FC236}">
                <a16:creationId xmlns:a16="http://schemas.microsoft.com/office/drawing/2014/main" id="{09B1F56C-FFE2-1BDD-33FC-AD6FC98B8414}"/>
              </a:ext>
            </a:extLst>
          </p:cNvPr>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10</a:t>
            </a:fld>
            <a:endParaRPr dirty="0"/>
          </a:p>
        </p:txBody>
      </p:sp>
      <p:sp>
        <p:nvSpPr>
          <p:cNvPr id="7" name="Text Placeholder 6">
            <a:extLst>
              <a:ext uri="{FF2B5EF4-FFF2-40B4-BE49-F238E27FC236}">
                <a16:creationId xmlns:a16="http://schemas.microsoft.com/office/drawing/2014/main" id="{B13756ED-635D-2C3B-21F1-42632C938F44}"/>
              </a:ext>
            </a:extLst>
          </p:cNvPr>
          <p:cNvSpPr>
            <a:spLocks noGrp="1"/>
          </p:cNvSpPr>
          <p:nvPr>
            <p:ph type="body" idx="1"/>
          </p:nvPr>
        </p:nvSpPr>
        <p:spPr>
          <a:xfrm>
            <a:off x="457201" y="1676401"/>
            <a:ext cx="8360874" cy="4800598"/>
          </a:xfrm>
        </p:spPr>
        <p:txBody>
          <a:bodyPr>
            <a:normAutofit/>
          </a:bodyPr>
          <a:lstStyle/>
          <a:p>
            <a:endParaRPr lang="en-US" sz="1600" b="1" dirty="0"/>
          </a:p>
          <a:p>
            <a:endParaRPr lang="en-US" sz="1600" b="1" dirty="0"/>
          </a:p>
          <a:p>
            <a:endParaRPr lang="en-US" sz="1600" b="1" dirty="0"/>
          </a:p>
          <a:p>
            <a:pPr marL="66040" indent="0">
              <a:buNone/>
            </a:pPr>
            <a:endParaRPr lang="en-US" sz="1600" b="1" dirty="0"/>
          </a:p>
          <a:p>
            <a:r>
              <a:rPr lang="en-US" sz="1600" b="1" dirty="0"/>
              <a:t>Art 5… </a:t>
            </a:r>
            <a:r>
              <a:rPr lang="en-US" sz="1600" dirty="0"/>
              <a:t>Bats that are altered from the manufacturer’s original design and production, or that do not meet the rule specifications, are illegal(7-4-1a). No artificial or intentional means shall be used to control the temperature of the bat.  No foreign substance may be inserted into the bat.  </a:t>
            </a:r>
            <a:r>
              <a:rPr lang="en-US" sz="1600" b="1" dirty="0"/>
              <a:t>Bats that are broken, cracked or dented or that deface the ball, i.e. tear the ball, shall  be removed without penalty.  A bat that continually discolors the ball may be removed from the game with no penalty at the discretion of the umpire.   </a:t>
            </a:r>
          </a:p>
          <a:p>
            <a:endParaRPr lang="en-US" sz="1600" b="1" dirty="0"/>
          </a:p>
          <a:p>
            <a:r>
              <a:rPr lang="en-US" sz="1600" b="1" dirty="0">
                <a:solidFill>
                  <a:srgbClr val="FF0000"/>
                </a:solidFill>
              </a:rPr>
              <a:t>There is no replay or coach option nor penalty. Remove the bat; log it in the score book and on the PU lineup card. Next notify (not warn-restrict-eject) the offending HC. If the bat reappears in the game, it will be treated under the illegal bat rule</a:t>
            </a:r>
            <a:r>
              <a:rPr lang="en-US" sz="1600" dirty="0"/>
              <a:t>. </a:t>
            </a:r>
          </a:p>
          <a:p>
            <a:pPr marL="66040" indent="0">
              <a:buNone/>
            </a:pPr>
            <a:endParaRPr lang="en-US" sz="1600" b="1" dirty="0">
              <a:solidFill>
                <a:srgbClr val="FF0000"/>
              </a:solidFill>
            </a:endParaRPr>
          </a:p>
          <a:p>
            <a:endParaRPr lang="en-US" sz="1600" b="1" dirty="0"/>
          </a:p>
          <a:p>
            <a:endParaRPr lang="en-US" sz="1600" b="1" dirty="0"/>
          </a:p>
          <a:p>
            <a:endParaRPr lang="en-US" sz="1600" b="1" dirty="0"/>
          </a:p>
          <a:p>
            <a:pPr marL="66040" indent="0">
              <a:buNone/>
            </a:pPr>
            <a:endParaRPr lang="en-US" sz="1600" b="1" dirty="0"/>
          </a:p>
        </p:txBody>
      </p:sp>
    </p:spTree>
    <p:extLst>
      <p:ext uri="{BB962C8B-B14F-4D97-AF65-F5344CB8AC3E}">
        <p14:creationId xmlns:p14="http://schemas.microsoft.com/office/powerpoint/2010/main" val="1588809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81145238-58A6-D7B7-23B8-B6F64E20EBFE}"/>
            </a:ext>
          </a:extLst>
        </p:cNvPr>
        <p:cNvGrpSpPr/>
        <p:nvPr/>
      </p:nvGrpSpPr>
      <p:grpSpPr>
        <a:xfrm>
          <a:off x="0" y="0"/>
          <a:ext cx="0" cy="0"/>
          <a:chOff x="0" y="0"/>
          <a:chExt cx="0" cy="0"/>
        </a:xfrm>
      </p:grpSpPr>
      <p:sp>
        <p:nvSpPr>
          <p:cNvPr id="108" name="Google Shape;108;p5">
            <a:extLst>
              <a:ext uri="{FF2B5EF4-FFF2-40B4-BE49-F238E27FC236}">
                <a16:creationId xmlns:a16="http://schemas.microsoft.com/office/drawing/2014/main" id="{8236E9A1-9FE5-752B-D19F-FFFDBBFAD403}"/>
              </a:ext>
            </a:extLst>
          </p:cNvPr>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rmAutofit fontScale="90000"/>
          </a:bodyPr>
          <a:lstStyle/>
          <a:p>
            <a:pPr marL="0" lvl="0" indent="0" algn="ctr" rtl="0">
              <a:spcBef>
                <a:spcPts val="0"/>
              </a:spcBef>
              <a:spcAft>
                <a:spcPts val="0"/>
              </a:spcAft>
              <a:buClr>
                <a:srgbClr val="FFC700"/>
              </a:buClr>
              <a:buSzPts val="4500"/>
              <a:buFont typeface="Corbel"/>
              <a:buNone/>
            </a:pPr>
            <a:r>
              <a:rPr lang="en-US" dirty="0"/>
              <a:t>Gloves and Helmets </a:t>
            </a:r>
            <a:br>
              <a:rPr lang="en-US" dirty="0"/>
            </a:br>
            <a:r>
              <a:rPr lang="en-US" sz="2000" dirty="0"/>
              <a:t>Article 6</a:t>
            </a:r>
            <a:r>
              <a:rPr lang="en-US" dirty="0"/>
              <a:t> </a:t>
            </a:r>
            <a:r>
              <a:rPr lang="en-US" sz="2000" dirty="0"/>
              <a:t>and 7</a:t>
            </a:r>
            <a:endParaRPr dirty="0"/>
          </a:p>
        </p:txBody>
      </p:sp>
      <p:sp>
        <p:nvSpPr>
          <p:cNvPr id="109" name="Google Shape;109;p5">
            <a:extLst>
              <a:ext uri="{FF2B5EF4-FFF2-40B4-BE49-F238E27FC236}">
                <a16:creationId xmlns:a16="http://schemas.microsoft.com/office/drawing/2014/main" id="{5548BFC5-77C4-A93C-AEF4-B68492196BEF}"/>
              </a:ext>
            </a:extLst>
          </p:cNvPr>
          <p:cNvSpPr txBox="1">
            <a:spLocks noGrp="1"/>
          </p:cNvSpPr>
          <p:nvPr>
            <p:ph type="body" idx="1"/>
          </p:nvPr>
        </p:nvSpPr>
        <p:spPr>
          <a:xfrm>
            <a:off x="457200" y="1676400"/>
            <a:ext cx="8415196" cy="4800599"/>
          </a:xfrm>
          <a:prstGeom prst="rect">
            <a:avLst/>
          </a:prstGeom>
          <a:noFill/>
          <a:ln>
            <a:noFill/>
          </a:ln>
        </p:spPr>
        <p:txBody>
          <a:bodyPr spcFirstLastPara="1" wrap="square" lIns="54850" tIns="91425" rIns="91425" bIns="45700" anchor="t" anchorCtr="0">
            <a:noAutofit/>
          </a:bodyPr>
          <a:lstStyle/>
          <a:p>
            <a:pPr marL="438912" lvl="0" indent="-320040" algn="l" rtl="0">
              <a:spcBef>
                <a:spcPts val="600"/>
              </a:spcBef>
              <a:spcAft>
                <a:spcPts val="0"/>
              </a:spcAft>
              <a:buSzPts val="1280"/>
              <a:buChar char="◼"/>
            </a:pPr>
            <a:r>
              <a:rPr lang="en-US" sz="1600" b="1" dirty="0"/>
              <a:t>Art 6… Catcher’s mitt</a:t>
            </a:r>
            <a:r>
              <a:rPr lang="en-US" sz="1600" dirty="0"/>
              <a:t>…may only be worn by the catcher and may be of any size. </a:t>
            </a:r>
          </a:p>
          <a:p>
            <a:pPr marL="438912" lvl="0" indent="-320040" algn="l" rtl="0">
              <a:spcBef>
                <a:spcPts val="600"/>
              </a:spcBef>
              <a:spcAft>
                <a:spcPts val="0"/>
              </a:spcAft>
              <a:buSzPts val="1280"/>
              <a:buChar char="◼"/>
            </a:pPr>
            <a:r>
              <a:rPr lang="en-US" sz="1600" b="1" dirty="0"/>
              <a:t>              Pitcher’s Glove</a:t>
            </a:r>
            <a:r>
              <a:rPr lang="en-US" sz="1600" dirty="0"/>
              <a:t>….</a:t>
            </a:r>
            <a:r>
              <a:rPr lang="en-US" sz="1600" b="1" dirty="0"/>
              <a:t> </a:t>
            </a:r>
            <a:r>
              <a:rPr lang="en-US" sz="1600" dirty="0"/>
              <a:t>The glove/mitt worn by the pitcher that includes the colors       white and/or gray </a:t>
            </a:r>
            <a:r>
              <a:rPr lang="en-US" sz="1600" b="1" dirty="0"/>
              <a:t>shall</a:t>
            </a:r>
            <a:r>
              <a:rPr lang="en-US" sz="1600" dirty="0"/>
              <a:t> be removed from the game upon discovery by either team and/or umpire.  </a:t>
            </a:r>
            <a:endParaRPr dirty="0"/>
          </a:p>
          <a:p>
            <a:pPr marL="118872" lvl="0" indent="0" algn="l" rtl="0">
              <a:spcBef>
                <a:spcPts val="600"/>
              </a:spcBef>
              <a:spcAft>
                <a:spcPts val="0"/>
              </a:spcAft>
              <a:buSzPts val="1280"/>
              <a:buNone/>
            </a:pPr>
            <a:endParaRPr lang="en-US" sz="1600" dirty="0"/>
          </a:p>
          <a:p>
            <a:pPr marL="118872" lvl="0" indent="0" algn="l" rtl="0">
              <a:spcBef>
                <a:spcPts val="600"/>
              </a:spcBef>
              <a:spcAft>
                <a:spcPts val="0"/>
              </a:spcAft>
              <a:buSzPts val="1280"/>
              <a:buNone/>
            </a:pPr>
            <a:r>
              <a:rPr lang="en-US" sz="1600" b="1" dirty="0"/>
              <a:t>Art 7… </a:t>
            </a:r>
            <a:r>
              <a:rPr lang="en-US" sz="1600" dirty="0"/>
              <a:t>Loose equipment, such as gloves, bats, helmets or catcher’s gear, of either team may not be on or near the field.  </a:t>
            </a:r>
          </a:p>
          <a:p>
            <a:pPr marL="118872" lvl="0" indent="0" algn="l" rtl="0">
              <a:spcBef>
                <a:spcPts val="600"/>
              </a:spcBef>
              <a:spcAft>
                <a:spcPts val="0"/>
              </a:spcAft>
              <a:buSzPts val="1280"/>
              <a:buNone/>
            </a:pPr>
            <a:r>
              <a:rPr lang="en-US" sz="1600" b="1" dirty="0"/>
              <a:t>Penalty: If loose equipment interferes with play, the umpire may call an out(s), award bases or return runners, based on the umpire’s judgement and the circumstances concerning the play.</a:t>
            </a:r>
          </a:p>
          <a:p>
            <a:pPr marL="118872" lvl="0" indent="0" algn="l" rtl="0">
              <a:spcBef>
                <a:spcPts val="600"/>
              </a:spcBef>
              <a:spcAft>
                <a:spcPts val="0"/>
              </a:spcAft>
              <a:buSzPts val="1280"/>
              <a:buNone/>
            </a:pPr>
            <a:endParaRPr sz="1600" dirty="0">
              <a:solidFill>
                <a:srgbClr val="FF0000"/>
              </a:solidFill>
            </a:endParaRPr>
          </a:p>
          <a:p>
            <a:pPr marL="438912" lvl="0" indent="-238760" algn="l" rtl="0">
              <a:spcBef>
                <a:spcPts val="600"/>
              </a:spcBef>
              <a:spcAft>
                <a:spcPts val="0"/>
              </a:spcAft>
              <a:buSzPts val="1280"/>
              <a:buNone/>
            </a:pPr>
            <a:endParaRPr sz="1600" dirty="0"/>
          </a:p>
        </p:txBody>
      </p:sp>
      <p:sp>
        <p:nvSpPr>
          <p:cNvPr id="110" name="Google Shape;110;p5">
            <a:extLst>
              <a:ext uri="{FF2B5EF4-FFF2-40B4-BE49-F238E27FC236}">
                <a16:creationId xmlns:a16="http://schemas.microsoft.com/office/drawing/2014/main" id="{83DB60AD-9C11-8669-B983-144BDFE58563}"/>
              </a:ext>
            </a:extLst>
          </p:cNvPr>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11</a:t>
            </a:fld>
            <a:endParaRPr dirty="0"/>
          </a:p>
        </p:txBody>
      </p:sp>
    </p:spTree>
    <p:extLst>
      <p:ext uri="{BB962C8B-B14F-4D97-AF65-F5344CB8AC3E}">
        <p14:creationId xmlns:p14="http://schemas.microsoft.com/office/powerpoint/2010/main" val="3814570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457200" y="262058"/>
            <a:ext cx="8229600" cy="1146118"/>
          </a:xfrm>
          <a:prstGeom prst="rect">
            <a:avLst/>
          </a:prstGeom>
          <a:noFill/>
          <a:ln>
            <a:noFill/>
          </a:ln>
        </p:spPr>
        <p:txBody>
          <a:bodyPr spcFirstLastPara="1" wrap="square" lIns="91425" tIns="45700" rIns="45700" bIns="45700" anchor="ctr" anchorCtr="0">
            <a:normAutofit fontScale="90000"/>
          </a:bodyPr>
          <a:lstStyle/>
          <a:p>
            <a:pPr marL="0" lvl="0" indent="0" algn="ctr" rtl="0">
              <a:spcBef>
                <a:spcPts val="0"/>
              </a:spcBef>
              <a:spcAft>
                <a:spcPts val="0"/>
              </a:spcAft>
              <a:buClr>
                <a:srgbClr val="FFC700"/>
              </a:buClr>
              <a:buSzPct val="100000"/>
              <a:buFont typeface="Corbel"/>
              <a:buNone/>
            </a:pPr>
            <a:r>
              <a:rPr lang="en-US" dirty="0"/>
              <a:t>Pitcher’s Uniform</a:t>
            </a:r>
            <a:br>
              <a:rPr lang="en-US" dirty="0"/>
            </a:br>
            <a:r>
              <a:rPr lang="en-US" sz="2200" dirty="0"/>
              <a:t>Section 4</a:t>
            </a:r>
            <a:br>
              <a:rPr lang="en-US" dirty="0"/>
            </a:br>
            <a:endParaRPr dirty="0"/>
          </a:p>
        </p:txBody>
      </p:sp>
      <p:sp>
        <p:nvSpPr>
          <p:cNvPr id="142" name="Google Shape;142;p8"/>
          <p:cNvSpPr txBox="1">
            <a:spLocks noGrp="1"/>
          </p:cNvSpPr>
          <p:nvPr>
            <p:ph type="body" idx="1"/>
          </p:nvPr>
        </p:nvSpPr>
        <p:spPr>
          <a:xfrm>
            <a:off x="63375" y="1602463"/>
            <a:ext cx="6111088" cy="5255537"/>
          </a:xfrm>
          <a:prstGeom prst="rect">
            <a:avLst/>
          </a:prstGeom>
          <a:noFill/>
          <a:ln>
            <a:noFill/>
          </a:ln>
        </p:spPr>
        <p:txBody>
          <a:bodyPr spcFirstLastPara="1" wrap="square" lIns="54850" tIns="91425" rIns="91425" bIns="45700" anchor="t" anchorCtr="0">
            <a:noAutofit/>
          </a:bodyPr>
          <a:lstStyle/>
          <a:p>
            <a:pPr marL="438912" lvl="0" indent="-320040" algn="l" rtl="0">
              <a:spcBef>
                <a:spcPts val="0"/>
              </a:spcBef>
              <a:spcAft>
                <a:spcPts val="0"/>
              </a:spcAft>
              <a:buSzPts val="960"/>
              <a:buChar char="◼"/>
            </a:pPr>
            <a:r>
              <a:rPr lang="en-US" sz="1400" b="1" dirty="0"/>
              <a:t>Sleeve</a:t>
            </a:r>
            <a:r>
              <a:rPr lang="en-US" sz="1400" dirty="0"/>
              <a:t>. if the pitcher wears a sleeve extending below the elbow on his pitching arm, it must not be white, gray or deemed not distracting. Note: he may wear a white or gray sleeve; but not below his elbow.</a:t>
            </a:r>
            <a:endParaRPr sz="1400" dirty="0"/>
          </a:p>
          <a:p>
            <a:pPr marL="438912" lvl="0" indent="-320040" algn="l" rtl="0">
              <a:spcBef>
                <a:spcPts val="0"/>
              </a:spcBef>
              <a:spcAft>
                <a:spcPts val="0"/>
              </a:spcAft>
              <a:buSzPts val="960"/>
              <a:buChar char="◼"/>
            </a:pPr>
            <a:r>
              <a:rPr lang="en-US" sz="1400" b="1" dirty="0"/>
              <a:t>Logo…</a:t>
            </a:r>
            <a:r>
              <a:rPr lang="en-US" sz="1400" dirty="0"/>
              <a:t>The pitcher is not allowed to have a white nor grey logo visible below his pitching arm’s elbow. The logo may be blacked out to meet this guideline.</a:t>
            </a:r>
            <a:endParaRPr sz="1400" b="1" dirty="0"/>
          </a:p>
          <a:p>
            <a:pPr marL="438912" lvl="0" indent="-320040" algn="l" rtl="0">
              <a:spcBef>
                <a:spcPts val="0"/>
              </a:spcBef>
              <a:spcAft>
                <a:spcPts val="0"/>
              </a:spcAft>
              <a:buSzPts val="960"/>
              <a:buChar char="◼"/>
            </a:pPr>
            <a:r>
              <a:rPr lang="en-US" sz="1400" b="1" dirty="0"/>
              <a:t>Compression.</a:t>
            </a:r>
            <a:r>
              <a:rPr lang="en-US" sz="1400" dirty="0"/>
              <a:t> NFHS 2014 rule interpretation provides the pitcher may not wear a white or gray compression type sleeve extending from his bicep to his wrist on his non-throwing arm. He is NOT required to wear sleeves on both arms.</a:t>
            </a:r>
            <a:endParaRPr sz="1400" dirty="0"/>
          </a:p>
          <a:p>
            <a:pPr marL="438912" lvl="0" indent="-320040" algn="l" rtl="0">
              <a:spcBef>
                <a:spcPts val="0"/>
              </a:spcBef>
              <a:spcAft>
                <a:spcPts val="0"/>
              </a:spcAft>
              <a:buSzPts val="960"/>
              <a:buChar char="◼"/>
            </a:pPr>
            <a:r>
              <a:rPr lang="en-US" sz="1400" b="1" dirty="0"/>
              <a:t>Vest Type Jersey.</a:t>
            </a:r>
            <a:r>
              <a:rPr lang="en-US" sz="1400" dirty="0"/>
              <a:t>  Viewed as a type of uniform top and not an undergarment. If the team has a white or grey top that extends below the elbow, it is permissible for the pitcher to wear a color different than the rest of the team. (inter. Hopkins, 2009).</a:t>
            </a:r>
            <a:endParaRPr sz="1400" dirty="0"/>
          </a:p>
          <a:p>
            <a:pPr marL="438912" lvl="0" indent="-320040" algn="l" rtl="0">
              <a:spcBef>
                <a:spcPts val="0"/>
              </a:spcBef>
              <a:spcAft>
                <a:spcPts val="0"/>
              </a:spcAft>
              <a:buSzPts val="960"/>
              <a:buChar char="◼"/>
            </a:pPr>
            <a:r>
              <a:rPr lang="en-US" sz="1400" b="1" dirty="0"/>
              <a:t>Undergarment Sleeves.</a:t>
            </a:r>
            <a:r>
              <a:rPr lang="en-US" sz="1400" dirty="0"/>
              <a:t> Need not be same color as other team members and do not have to match but must be of same length and not frayed. Never white, gray nor distracting to the batter.</a:t>
            </a:r>
            <a:endParaRPr sz="1400" dirty="0"/>
          </a:p>
          <a:p>
            <a:pPr marL="438912" lvl="0" indent="-320040" algn="l" rtl="0">
              <a:spcBef>
                <a:spcPts val="0"/>
              </a:spcBef>
              <a:spcAft>
                <a:spcPts val="0"/>
              </a:spcAft>
              <a:buSzPts val="960"/>
              <a:buChar char="◼"/>
            </a:pPr>
            <a:r>
              <a:rPr lang="en-US" sz="1400" b="1" dirty="0"/>
              <a:t>Sweat band, tape or band aid</a:t>
            </a:r>
            <a:r>
              <a:rPr lang="en-US" sz="1400" dirty="0"/>
              <a:t>. Not to be displayed on the pitching arm/hand. Legal on other arm as long as it is not white, gray nor deemed not distracting to the batter. UIC will decide what is distracting. CUA policy is no sweatband either arm.</a:t>
            </a:r>
            <a:endParaRPr sz="1400" dirty="0"/>
          </a:p>
          <a:p>
            <a:pPr marL="438912" lvl="0" indent="-320040" algn="l" rtl="0">
              <a:spcBef>
                <a:spcPts val="0"/>
              </a:spcBef>
              <a:spcAft>
                <a:spcPts val="0"/>
              </a:spcAft>
              <a:buSzPts val="960"/>
              <a:buChar char="◼"/>
            </a:pPr>
            <a:r>
              <a:rPr lang="en-US" sz="1400" b="1" dirty="0"/>
              <a:t>Jacket.</a:t>
            </a:r>
            <a:r>
              <a:rPr lang="en-US" sz="1400" dirty="0"/>
              <a:t> Pitcher may only wear a jacket while on offense, never on the defense. </a:t>
            </a:r>
            <a:endParaRPr sz="1400" dirty="0"/>
          </a:p>
        </p:txBody>
      </p:sp>
      <p:sp>
        <p:nvSpPr>
          <p:cNvPr id="143" name="Google Shape;143;p8"/>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12</a:t>
            </a:fld>
            <a:endParaRPr dirty="0"/>
          </a:p>
        </p:txBody>
      </p:sp>
      <p:pic>
        <p:nvPicPr>
          <p:cNvPr id="144" name="Google Shape;144;p8"/>
          <p:cNvPicPr preferRelativeResize="0"/>
          <p:nvPr/>
        </p:nvPicPr>
        <p:blipFill rotWithShape="1">
          <a:blip r:embed="rId3">
            <a:alphaModFix/>
          </a:blip>
          <a:srcRect/>
          <a:stretch/>
        </p:blipFill>
        <p:spPr>
          <a:xfrm>
            <a:off x="6301213" y="1881963"/>
            <a:ext cx="2680862" cy="1848065"/>
          </a:xfrm>
          <a:prstGeom prst="rect">
            <a:avLst/>
          </a:prstGeom>
          <a:noFill/>
          <a:ln>
            <a:noFill/>
          </a:ln>
        </p:spPr>
      </p:pic>
      <p:sp>
        <p:nvSpPr>
          <p:cNvPr id="145" name="Google Shape;145;p8"/>
          <p:cNvSpPr txBox="1"/>
          <p:nvPr/>
        </p:nvSpPr>
        <p:spPr>
          <a:xfrm>
            <a:off x="6858000" y="3648075"/>
            <a:ext cx="200977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orbel"/>
                <a:ea typeface="Corbel"/>
                <a:cs typeface="Corbel"/>
                <a:sym typeface="Corbel"/>
              </a:rPr>
              <a:t>Legal-black compression on throwing arm</a:t>
            </a:r>
            <a:endParaRPr sz="1400" dirty="0">
              <a:solidFill>
                <a:schemeClr val="dk1"/>
              </a:solidFill>
              <a:latin typeface="Corbel"/>
              <a:ea typeface="Corbel"/>
              <a:cs typeface="Corbel"/>
              <a:sym typeface="Corbel"/>
            </a:endParaRPr>
          </a:p>
        </p:txBody>
      </p:sp>
      <p:pic>
        <p:nvPicPr>
          <p:cNvPr id="146" name="Google Shape;146;p8"/>
          <p:cNvPicPr preferRelativeResize="0"/>
          <p:nvPr/>
        </p:nvPicPr>
        <p:blipFill rotWithShape="1">
          <a:blip r:embed="rId4">
            <a:alphaModFix/>
          </a:blip>
          <a:srcRect/>
          <a:stretch/>
        </p:blipFill>
        <p:spPr>
          <a:xfrm>
            <a:off x="6301213" y="4171295"/>
            <a:ext cx="2499885" cy="1763375"/>
          </a:xfrm>
          <a:prstGeom prst="rect">
            <a:avLst/>
          </a:prstGeom>
          <a:noFill/>
          <a:ln>
            <a:noFill/>
          </a:ln>
        </p:spPr>
      </p:pic>
      <p:sp>
        <p:nvSpPr>
          <p:cNvPr id="147" name="Google Shape;147;p8"/>
          <p:cNvSpPr txBox="1"/>
          <p:nvPr/>
        </p:nvSpPr>
        <p:spPr>
          <a:xfrm>
            <a:off x="6924673" y="5934670"/>
            <a:ext cx="204964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orbel"/>
                <a:ea typeface="Corbel"/>
                <a:cs typeface="Corbel"/>
                <a:sym typeface="Corbel"/>
              </a:rPr>
              <a:t>Illegal because of the size not location of logo</a:t>
            </a:r>
            <a:endParaRPr sz="1400" dirty="0">
              <a:solidFill>
                <a:schemeClr val="dk1"/>
              </a:solidFill>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457200" y="155447"/>
            <a:ext cx="8229600" cy="1289707"/>
          </a:xfrm>
          <a:prstGeom prst="rect">
            <a:avLst/>
          </a:prstGeom>
          <a:noFill/>
          <a:ln>
            <a:noFill/>
          </a:ln>
        </p:spPr>
        <p:txBody>
          <a:bodyPr spcFirstLastPara="1" wrap="square" lIns="91425" tIns="45700" rIns="45700" bIns="45700" anchor="ctr" anchorCtr="0">
            <a:normAutofit fontScale="90000"/>
          </a:bodyPr>
          <a:lstStyle/>
          <a:p>
            <a:pPr marL="0" lvl="0" indent="0" algn="ctr" rtl="0">
              <a:spcBef>
                <a:spcPts val="0"/>
              </a:spcBef>
              <a:spcAft>
                <a:spcPts val="0"/>
              </a:spcAft>
              <a:buClr>
                <a:srgbClr val="FFC700"/>
              </a:buClr>
              <a:buSzPct val="100000"/>
              <a:buFont typeface="Corbel"/>
              <a:buNone/>
            </a:pPr>
            <a:r>
              <a:rPr lang="en-US" dirty="0"/>
              <a:t>Player Uniform</a:t>
            </a:r>
            <a:br>
              <a:rPr lang="en-US" sz="2000" dirty="0"/>
            </a:br>
            <a:r>
              <a:rPr lang="en-US" sz="2000" dirty="0"/>
              <a:t>Section 4</a:t>
            </a:r>
            <a:br>
              <a:rPr lang="en-US" dirty="0"/>
            </a:br>
            <a:endParaRPr dirty="0"/>
          </a:p>
        </p:txBody>
      </p:sp>
      <p:sp>
        <p:nvSpPr>
          <p:cNvPr id="131" name="Google Shape;131;p7"/>
          <p:cNvSpPr txBox="1">
            <a:spLocks noGrp="1"/>
          </p:cNvSpPr>
          <p:nvPr>
            <p:ph type="body" idx="1"/>
          </p:nvPr>
        </p:nvSpPr>
        <p:spPr>
          <a:xfrm>
            <a:off x="457200" y="1676400"/>
            <a:ext cx="5867400" cy="5715000"/>
          </a:xfrm>
          <a:prstGeom prst="rect">
            <a:avLst/>
          </a:prstGeom>
          <a:noFill/>
          <a:ln>
            <a:noFill/>
          </a:ln>
        </p:spPr>
        <p:txBody>
          <a:bodyPr spcFirstLastPara="1" wrap="square" lIns="54850" tIns="91425" rIns="91425" bIns="45700" anchor="t" anchorCtr="0">
            <a:noAutofit/>
          </a:bodyPr>
          <a:lstStyle/>
          <a:p>
            <a:pPr marL="438912" lvl="0" indent="-320040" algn="l" rtl="0">
              <a:spcBef>
                <a:spcPts val="0"/>
              </a:spcBef>
              <a:spcAft>
                <a:spcPts val="0"/>
              </a:spcAft>
              <a:buSzPts val="1120"/>
              <a:buChar char="◼"/>
            </a:pPr>
            <a:r>
              <a:rPr lang="en-US" sz="1400" b="1" dirty="0"/>
              <a:t>Caps and shoes</a:t>
            </a:r>
            <a:r>
              <a:rPr lang="en-US" sz="1400" dirty="0"/>
              <a:t>…required. Cap must be worn correctly.</a:t>
            </a:r>
            <a:endParaRPr dirty="0"/>
          </a:p>
          <a:p>
            <a:pPr marL="438912" lvl="0" indent="-320040" algn="l" rtl="0">
              <a:spcBef>
                <a:spcPts val="0"/>
              </a:spcBef>
              <a:spcAft>
                <a:spcPts val="0"/>
              </a:spcAft>
              <a:buSzPts val="1120"/>
              <a:buChar char="◼"/>
            </a:pPr>
            <a:r>
              <a:rPr lang="en-US" sz="1400" b="1" dirty="0"/>
              <a:t>Compression sleeve.</a:t>
            </a:r>
            <a:r>
              <a:rPr lang="en-US" sz="1400" dirty="0"/>
              <a:t> NFHS does not consider a compression sleeve as an undergarment. They are considered medical sleeves. Therefore, ANY compression sleeve does NOT fall under the undershirt guidelines.</a:t>
            </a:r>
            <a:endParaRPr sz="1400" i="1" dirty="0"/>
          </a:p>
          <a:p>
            <a:pPr marL="731520" lvl="1" indent="-274319" algn="l" rtl="0">
              <a:spcBef>
                <a:spcPts val="280"/>
              </a:spcBef>
              <a:spcAft>
                <a:spcPts val="0"/>
              </a:spcAft>
              <a:buSzPts val="1260"/>
              <a:buChar char="▪"/>
            </a:pPr>
            <a:r>
              <a:rPr lang="en-US" sz="1400" dirty="0"/>
              <a:t>Compression sleeves, since not part of the jersey or undergarment, may be of any color and a player may wear one on either or both arms. </a:t>
            </a:r>
            <a:endParaRPr sz="1400" dirty="0"/>
          </a:p>
          <a:p>
            <a:pPr marL="438912" lvl="0" indent="-320040" algn="l" rtl="0">
              <a:spcBef>
                <a:spcPts val="0"/>
              </a:spcBef>
              <a:spcAft>
                <a:spcPts val="0"/>
              </a:spcAft>
              <a:buSzPts val="1120"/>
              <a:buChar char="◼"/>
            </a:pPr>
            <a:r>
              <a:rPr lang="en-US" sz="1400" b="1" dirty="0"/>
              <a:t>Sleeve logo/trademark</a:t>
            </a:r>
            <a:r>
              <a:rPr lang="en-US" sz="1400" dirty="0"/>
              <a:t>. A sleeve of any type may not have a manufacture’s logo or trademark showing larger than 2.25 sq. inches x 2.25 sq. inches. </a:t>
            </a:r>
          </a:p>
          <a:p>
            <a:pPr marL="438912" lvl="0" indent="-320040" algn="l" rtl="0">
              <a:spcBef>
                <a:spcPts val="0"/>
              </a:spcBef>
              <a:spcAft>
                <a:spcPts val="0"/>
              </a:spcAft>
              <a:buSzPts val="1120"/>
              <a:buChar char="◼"/>
            </a:pPr>
            <a:r>
              <a:rPr lang="en-US" sz="1400" b="1" dirty="0"/>
              <a:t>Undersleeves worn without vest type jersey. </a:t>
            </a:r>
            <a:r>
              <a:rPr lang="en-US" sz="1400" dirty="0"/>
              <a:t>NCHSAA will allow a player (other than the pitcher) to wear on his throwing arm undergarments of white, gray or a non-distracting color. Players are not required to wear matching under sleeves. Must not be frayed and of equal length per player not per team.</a:t>
            </a:r>
            <a:endParaRPr sz="1400" i="1" dirty="0"/>
          </a:p>
          <a:p>
            <a:pPr marL="438912" lvl="0" indent="-320040" algn="l" rtl="0">
              <a:spcBef>
                <a:spcPts val="0"/>
              </a:spcBef>
              <a:spcAft>
                <a:spcPts val="0"/>
              </a:spcAft>
              <a:buSzPts val="1120"/>
              <a:buChar char="◼"/>
            </a:pPr>
            <a:r>
              <a:rPr lang="en-US" sz="1400" b="1" dirty="0"/>
              <a:t>Undersleeves worn with vest type jersey.</a:t>
            </a:r>
            <a:r>
              <a:rPr lang="en-US" sz="1400" dirty="0"/>
              <a:t> NCHSAA follows the NFHS requirements. The shirt under the vest is considered to be part of the uniform top and not an undergarment .Exception: see pitcher’s uniform.</a:t>
            </a:r>
            <a:endParaRPr sz="1400" i="1" dirty="0"/>
          </a:p>
          <a:p>
            <a:pPr marL="438912" lvl="0" indent="-248920" algn="l" rtl="0">
              <a:spcBef>
                <a:spcPts val="0"/>
              </a:spcBef>
              <a:spcAft>
                <a:spcPts val="0"/>
              </a:spcAft>
              <a:buSzPts val="1120"/>
              <a:buNone/>
            </a:pPr>
            <a:endParaRPr sz="1400" dirty="0"/>
          </a:p>
          <a:p>
            <a:pPr marL="438912" lvl="0" indent="-248920" algn="l" rtl="0">
              <a:spcBef>
                <a:spcPts val="0"/>
              </a:spcBef>
              <a:spcAft>
                <a:spcPts val="0"/>
              </a:spcAft>
              <a:buSzPts val="1120"/>
              <a:buNone/>
            </a:pPr>
            <a:endParaRPr sz="1400" dirty="0"/>
          </a:p>
        </p:txBody>
      </p:sp>
      <p:sp>
        <p:nvSpPr>
          <p:cNvPr id="132" name="Google Shape;132;p7"/>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13</a:t>
            </a:fld>
            <a:endParaRPr dirty="0"/>
          </a:p>
        </p:txBody>
      </p:sp>
      <p:pic>
        <p:nvPicPr>
          <p:cNvPr id="133" name="Google Shape;133;p7"/>
          <p:cNvPicPr preferRelativeResize="0"/>
          <p:nvPr/>
        </p:nvPicPr>
        <p:blipFill rotWithShape="1">
          <a:blip r:embed="rId3">
            <a:alphaModFix/>
          </a:blip>
          <a:srcRect/>
          <a:stretch/>
        </p:blipFill>
        <p:spPr>
          <a:xfrm>
            <a:off x="6553200" y="1627778"/>
            <a:ext cx="2390775" cy="1743075"/>
          </a:xfrm>
          <a:prstGeom prst="rect">
            <a:avLst/>
          </a:prstGeom>
          <a:noFill/>
          <a:ln>
            <a:noFill/>
          </a:ln>
        </p:spPr>
      </p:pic>
      <p:sp>
        <p:nvSpPr>
          <p:cNvPr id="134" name="Google Shape;134;p7"/>
          <p:cNvSpPr txBox="1"/>
          <p:nvPr/>
        </p:nvSpPr>
        <p:spPr>
          <a:xfrm>
            <a:off x="6553199" y="3370854"/>
            <a:ext cx="239077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orbel"/>
                <a:ea typeface="Corbel"/>
                <a:cs typeface="Corbel"/>
                <a:sym typeface="Corbel"/>
              </a:rPr>
              <a:t>Traditional jersey with undergarment</a:t>
            </a:r>
            <a:endParaRPr sz="1400" dirty="0">
              <a:solidFill>
                <a:schemeClr val="dk1"/>
              </a:solidFill>
              <a:latin typeface="Corbel"/>
              <a:ea typeface="Corbel"/>
              <a:cs typeface="Corbel"/>
              <a:sym typeface="Corbel"/>
            </a:endParaRPr>
          </a:p>
        </p:txBody>
      </p:sp>
      <p:pic>
        <p:nvPicPr>
          <p:cNvPr id="135" name="Google Shape;135;p7"/>
          <p:cNvPicPr preferRelativeResize="0"/>
          <p:nvPr/>
        </p:nvPicPr>
        <p:blipFill rotWithShape="1">
          <a:blip r:embed="rId4">
            <a:alphaModFix/>
          </a:blip>
          <a:srcRect/>
          <a:stretch/>
        </p:blipFill>
        <p:spPr>
          <a:xfrm>
            <a:off x="6583325" y="4076697"/>
            <a:ext cx="2390775" cy="1516126"/>
          </a:xfrm>
          <a:prstGeom prst="rect">
            <a:avLst/>
          </a:prstGeom>
          <a:noFill/>
          <a:ln>
            <a:noFill/>
          </a:ln>
        </p:spPr>
      </p:pic>
      <p:sp>
        <p:nvSpPr>
          <p:cNvPr id="136" name="Google Shape;136;p7"/>
          <p:cNvSpPr txBox="1"/>
          <p:nvPr/>
        </p:nvSpPr>
        <p:spPr>
          <a:xfrm>
            <a:off x="6872287" y="5597745"/>
            <a:ext cx="17526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orbel"/>
                <a:ea typeface="Corbel"/>
                <a:cs typeface="Corbel"/>
                <a:sym typeface="Corbel"/>
              </a:rPr>
              <a:t>Vest type jersey</a:t>
            </a:r>
            <a:endParaRPr sz="1400" dirty="0">
              <a:solidFill>
                <a:schemeClr val="dk1"/>
              </a:solidFill>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5"/>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rmAutofit/>
          </a:bodyPr>
          <a:lstStyle/>
          <a:p>
            <a:pPr marL="0" lvl="0" indent="0" algn="ctr" rtl="0">
              <a:spcBef>
                <a:spcPts val="0"/>
              </a:spcBef>
              <a:spcAft>
                <a:spcPts val="0"/>
              </a:spcAft>
              <a:buClr>
                <a:srgbClr val="FFC700"/>
              </a:buClr>
              <a:buSzPts val="4500"/>
              <a:buFont typeface="Corbel"/>
              <a:buNone/>
            </a:pPr>
            <a:r>
              <a:rPr lang="en-US" dirty="0"/>
              <a:t>Player Equipment</a:t>
            </a:r>
            <a:r>
              <a:rPr lang="en-US" sz="2000" dirty="0"/>
              <a:t> </a:t>
            </a:r>
            <a:r>
              <a:rPr lang="en-US" sz="4400" dirty="0"/>
              <a:t>–Helmets</a:t>
            </a:r>
            <a:br>
              <a:rPr lang="en-US" sz="2000" dirty="0"/>
            </a:br>
            <a:r>
              <a:rPr lang="en-US" sz="2000" dirty="0"/>
              <a:t>Section 5 Article 1 and 2</a:t>
            </a:r>
            <a:endParaRPr dirty="0"/>
          </a:p>
        </p:txBody>
      </p:sp>
      <p:sp>
        <p:nvSpPr>
          <p:cNvPr id="109" name="Google Shape;109;p5"/>
          <p:cNvSpPr txBox="1">
            <a:spLocks noGrp="1"/>
          </p:cNvSpPr>
          <p:nvPr>
            <p:ph type="body" idx="1"/>
          </p:nvPr>
        </p:nvSpPr>
        <p:spPr>
          <a:xfrm>
            <a:off x="108642" y="1676400"/>
            <a:ext cx="8962930" cy="4800599"/>
          </a:xfrm>
          <a:prstGeom prst="rect">
            <a:avLst/>
          </a:prstGeom>
          <a:noFill/>
          <a:ln>
            <a:noFill/>
          </a:ln>
        </p:spPr>
        <p:txBody>
          <a:bodyPr spcFirstLastPara="1" wrap="square" lIns="54850" tIns="91425" rIns="91425" bIns="45700" anchor="t" anchorCtr="0">
            <a:noAutofit/>
          </a:bodyPr>
          <a:lstStyle/>
          <a:p>
            <a:pPr marL="404622" indent="-285750">
              <a:spcBef>
                <a:spcPts val="600"/>
              </a:spcBef>
              <a:buSzPts val="1280"/>
            </a:pPr>
            <a:r>
              <a:rPr lang="en-US" sz="1400" b="1" dirty="0"/>
              <a:t>Art 1…</a:t>
            </a:r>
            <a:r>
              <a:rPr lang="en-US" sz="1400" i="1" dirty="0"/>
              <a:t> </a:t>
            </a:r>
            <a:r>
              <a:rPr lang="en-US" sz="1400" dirty="0"/>
              <a:t>It is mandatory for on-deck batters, batters, runners, retired runners, players/students in the coaches boxes as well as non-adult bat/ball shaggers to wear a batting helmet that has a non-glare  (not mirror-like) surface and meets the NOCSAE standard at the time of manufacture….</a:t>
            </a:r>
          </a:p>
          <a:p>
            <a:pPr marL="118872" indent="0">
              <a:spcBef>
                <a:spcPts val="600"/>
              </a:spcBef>
              <a:buSzPts val="1280"/>
              <a:buNone/>
            </a:pPr>
            <a:r>
              <a:rPr lang="en-US" sz="1400" b="1" dirty="0"/>
              <a:t>PENALTY: When an umpire observes anyone who is required to wear a batting helmet deliberately remove the batting helmet while in live-ball territory and the ball is live (non-adult ball/bat shaggers required to wear a batting helmet in live-ball territory even if ball is dead), the umpire shall issue a warning to the coach of the involved team, unless the ball becomes dead without being touched by a fielder or, after being touched a, goes directly to a dead-ball area.  A subsequent violation of the rule will result in ejection.  </a:t>
            </a:r>
          </a:p>
          <a:p>
            <a:pPr marL="118872" indent="0">
              <a:spcBef>
                <a:spcPts val="600"/>
              </a:spcBef>
              <a:buSzPts val="1280"/>
              <a:buNone/>
            </a:pPr>
            <a:endParaRPr lang="en-US" sz="1400" b="1" dirty="0"/>
          </a:p>
          <a:p>
            <a:pPr marL="118872" indent="0">
              <a:spcBef>
                <a:spcPts val="600"/>
              </a:spcBef>
              <a:buSzPts val="1280"/>
              <a:buNone/>
            </a:pPr>
            <a:r>
              <a:rPr lang="en-US" sz="1400" b="1" dirty="0"/>
              <a:t>Art 2… </a:t>
            </a:r>
            <a:r>
              <a:rPr lang="en-US" sz="1400" dirty="0"/>
              <a:t>A face mask/guard may be attached to batting helmets at the time of manufacture.  A face mask/guard specifically designed for a particular helmet model may be attached after manufacture, provided that procedure is approved by the manufacturer and meets the NOCSAE standard at the time of manufacturer.  </a:t>
            </a:r>
          </a:p>
          <a:p>
            <a:pPr marL="118872" indent="0">
              <a:spcBef>
                <a:spcPts val="600"/>
              </a:spcBef>
              <a:buSzPts val="1280"/>
              <a:buNone/>
            </a:pPr>
            <a:endParaRPr lang="en-US" sz="1400" b="1" dirty="0"/>
          </a:p>
          <a:p>
            <a:pPr marL="118872" indent="0">
              <a:spcBef>
                <a:spcPts val="600"/>
              </a:spcBef>
              <a:buSzPts val="1280"/>
              <a:buNone/>
            </a:pPr>
            <a:r>
              <a:rPr lang="en-US" sz="1400" b="1" dirty="0"/>
              <a:t>Illegal helmets.</a:t>
            </a:r>
            <a:r>
              <a:rPr lang="en-US" sz="1400" dirty="0"/>
              <a:t> Cracked or tapped over helmets compromising the structural integrity of the helmet are not allowed. CUA ONLY. Remove the helmet. Follow the CUA written warn, restrict, eject procedure. If the helmet reappears again in the game, remove the helmet and continue with the procedures next step. </a:t>
            </a:r>
            <a:endParaRPr lang="en-US" sz="1400" i="1" dirty="0"/>
          </a:p>
          <a:p>
            <a:pPr marL="118872" indent="0">
              <a:spcBef>
                <a:spcPts val="600"/>
              </a:spcBef>
              <a:buSzPts val="1280"/>
              <a:buNone/>
            </a:pPr>
            <a:endParaRPr sz="1400" b="1" dirty="0"/>
          </a:p>
          <a:p>
            <a:pPr marL="438912" lvl="0" indent="-238760" algn="l" rtl="0">
              <a:spcBef>
                <a:spcPts val="600"/>
              </a:spcBef>
              <a:spcAft>
                <a:spcPts val="0"/>
              </a:spcAft>
              <a:buSzPts val="1280"/>
              <a:buNone/>
            </a:pPr>
            <a:endParaRPr sz="1400" dirty="0"/>
          </a:p>
          <a:p>
            <a:pPr marL="438912" lvl="0" indent="-238760" algn="l" rtl="0">
              <a:spcBef>
                <a:spcPts val="600"/>
              </a:spcBef>
              <a:spcAft>
                <a:spcPts val="0"/>
              </a:spcAft>
              <a:buSzPts val="1280"/>
              <a:buNone/>
            </a:pPr>
            <a:endParaRPr sz="1600" dirty="0"/>
          </a:p>
        </p:txBody>
      </p:sp>
      <p:sp>
        <p:nvSpPr>
          <p:cNvPr id="110" name="Google Shape;110;p5"/>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14</a:t>
            </a:fld>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26E1669C-87E6-6D9F-5B86-F93509245EEB}"/>
            </a:ext>
          </a:extLst>
        </p:cNvPr>
        <p:cNvGrpSpPr/>
        <p:nvPr/>
      </p:nvGrpSpPr>
      <p:grpSpPr>
        <a:xfrm>
          <a:off x="0" y="0"/>
          <a:ext cx="0" cy="0"/>
          <a:chOff x="0" y="0"/>
          <a:chExt cx="0" cy="0"/>
        </a:xfrm>
      </p:grpSpPr>
      <p:sp>
        <p:nvSpPr>
          <p:cNvPr id="108" name="Google Shape;108;p5">
            <a:extLst>
              <a:ext uri="{FF2B5EF4-FFF2-40B4-BE49-F238E27FC236}">
                <a16:creationId xmlns:a16="http://schemas.microsoft.com/office/drawing/2014/main" id="{DCFB9138-91AF-9098-2165-7F555B6C4F1F}"/>
              </a:ext>
            </a:extLst>
          </p:cNvPr>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rmAutofit/>
          </a:bodyPr>
          <a:lstStyle/>
          <a:p>
            <a:pPr marL="0" lvl="0" indent="0" algn="ctr" rtl="0">
              <a:spcBef>
                <a:spcPts val="0"/>
              </a:spcBef>
              <a:spcAft>
                <a:spcPts val="0"/>
              </a:spcAft>
              <a:buClr>
                <a:srgbClr val="FFC700"/>
              </a:buClr>
              <a:buSzPts val="4500"/>
              <a:buFont typeface="Corbel"/>
              <a:buNone/>
            </a:pPr>
            <a:r>
              <a:rPr lang="en-US" dirty="0"/>
              <a:t>Player Equipment- Catcher</a:t>
            </a:r>
            <a:r>
              <a:rPr lang="en-US" sz="2000" dirty="0"/>
              <a:t> </a:t>
            </a:r>
            <a:br>
              <a:rPr lang="en-US" sz="2000" dirty="0"/>
            </a:br>
            <a:r>
              <a:rPr lang="en-US" sz="2000" dirty="0"/>
              <a:t>Section 5 Article 3 and 4</a:t>
            </a:r>
            <a:endParaRPr dirty="0"/>
          </a:p>
        </p:txBody>
      </p:sp>
      <p:sp>
        <p:nvSpPr>
          <p:cNvPr id="109" name="Google Shape;109;p5">
            <a:extLst>
              <a:ext uri="{FF2B5EF4-FFF2-40B4-BE49-F238E27FC236}">
                <a16:creationId xmlns:a16="http://schemas.microsoft.com/office/drawing/2014/main" id="{1293A841-1C67-B3CE-3969-97E0830E116E}"/>
              </a:ext>
            </a:extLst>
          </p:cNvPr>
          <p:cNvSpPr txBox="1">
            <a:spLocks noGrp="1"/>
          </p:cNvSpPr>
          <p:nvPr>
            <p:ph type="body" idx="1"/>
          </p:nvPr>
        </p:nvSpPr>
        <p:spPr>
          <a:xfrm>
            <a:off x="0" y="1676400"/>
            <a:ext cx="6019800" cy="5029200"/>
          </a:xfrm>
          <a:prstGeom prst="rect">
            <a:avLst/>
          </a:prstGeom>
          <a:noFill/>
          <a:ln>
            <a:noFill/>
          </a:ln>
        </p:spPr>
        <p:txBody>
          <a:bodyPr spcFirstLastPara="1" wrap="square" lIns="54850" tIns="91425" rIns="91425" bIns="45700" anchor="t" anchorCtr="0">
            <a:noAutofit/>
          </a:bodyPr>
          <a:lstStyle/>
          <a:p>
            <a:pPr marL="438912" lvl="0" indent="-320040" algn="l" rtl="0">
              <a:spcBef>
                <a:spcPts val="600"/>
              </a:spcBef>
              <a:spcAft>
                <a:spcPts val="0"/>
              </a:spcAft>
              <a:buSzPts val="1280"/>
              <a:buChar char="◼"/>
            </a:pPr>
            <a:r>
              <a:rPr lang="en-US" sz="1600" b="1" dirty="0"/>
              <a:t>Art 3…</a:t>
            </a:r>
            <a:r>
              <a:rPr lang="en-US" sz="1600" dirty="0"/>
              <a:t> The catcher shall wear , in addition to a head protector, </a:t>
            </a:r>
            <a:r>
              <a:rPr lang="en-US" sz="1600" b="1" dirty="0"/>
              <a:t>a mask with throat protector</a:t>
            </a:r>
            <a:r>
              <a:rPr lang="en-US" sz="1600" dirty="0"/>
              <a:t>, body/chest protector that meets the NOCSAE standard at the time of manufacture, protective cup, and baseball shin guards</a:t>
            </a:r>
          </a:p>
          <a:p>
            <a:pPr marL="438912" lvl="0" indent="-320040" algn="l" rtl="0">
              <a:spcBef>
                <a:spcPts val="600"/>
              </a:spcBef>
              <a:spcAft>
                <a:spcPts val="0"/>
              </a:spcAft>
              <a:buSzPts val="1280"/>
              <a:buChar char="◼"/>
            </a:pPr>
            <a:r>
              <a:rPr lang="en-US" sz="1600" b="1" dirty="0"/>
              <a:t>Catcher’s helmet/mask…</a:t>
            </a:r>
            <a:r>
              <a:rPr lang="en-US" sz="1600" dirty="0"/>
              <a:t>look for the NOCSAE standard label. The mask does NOT have to be a one- piece construction (hockey style mask); but it must be of a helmet style providing full double ear protection. Skull cap only are not allowed. Apply warn-restrict-eject.</a:t>
            </a:r>
            <a:endParaRPr dirty="0"/>
          </a:p>
          <a:p>
            <a:pPr marL="438912" lvl="0" indent="-238760" algn="l" rtl="0">
              <a:spcBef>
                <a:spcPts val="600"/>
              </a:spcBef>
              <a:spcAft>
                <a:spcPts val="0"/>
              </a:spcAft>
              <a:buSzPts val="1280"/>
              <a:buNone/>
            </a:pPr>
            <a:endParaRPr sz="1600" dirty="0"/>
          </a:p>
          <a:p>
            <a:pPr marL="438912" lvl="0" indent="-238760" algn="l" rtl="0">
              <a:spcBef>
                <a:spcPts val="600"/>
              </a:spcBef>
              <a:spcAft>
                <a:spcPts val="0"/>
              </a:spcAft>
              <a:buSzPts val="1280"/>
              <a:buNone/>
            </a:pPr>
            <a:endParaRPr sz="1600" i="1" dirty="0"/>
          </a:p>
          <a:p>
            <a:pPr marL="438912" lvl="0" indent="-238760" algn="l" rtl="0">
              <a:spcBef>
                <a:spcPts val="600"/>
              </a:spcBef>
              <a:spcAft>
                <a:spcPts val="0"/>
              </a:spcAft>
              <a:buSzPts val="1280"/>
              <a:buNone/>
            </a:pPr>
            <a:endParaRPr sz="1600" dirty="0"/>
          </a:p>
          <a:p>
            <a:pPr marL="438912" lvl="0" indent="-238760" algn="l" rtl="0">
              <a:spcBef>
                <a:spcPts val="600"/>
              </a:spcBef>
              <a:spcAft>
                <a:spcPts val="0"/>
              </a:spcAft>
              <a:buSzPts val="1280"/>
              <a:buNone/>
            </a:pPr>
            <a:endParaRPr sz="1600" dirty="0"/>
          </a:p>
        </p:txBody>
      </p:sp>
      <p:sp>
        <p:nvSpPr>
          <p:cNvPr id="110" name="Google Shape;110;p5">
            <a:extLst>
              <a:ext uri="{FF2B5EF4-FFF2-40B4-BE49-F238E27FC236}">
                <a16:creationId xmlns:a16="http://schemas.microsoft.com/office/drawing/2014/main" id="{8EA1C3EA-54BC-4818-1256-9DBEA78B8334}"/>
              </a:ext>
            </a:extLst>
          </p:cNvPr>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15</a:t>
            </a:fld>
            <a:endParaRPr dirty="0"/>
          </a:p>
        </p:txBody>
      </p:sp>
      <p:pic>
        <p:nvPicPr>
          <p:cNvPr id="111" name="Google Shape;111;p5">
            <a:extLst>
              <a:ext uri="{FF2B5EF4-FFF2-40B4-BE49-F238E27FC236}">
                <a16:creationId xmlns:a16="http://schemas.microsoft.com/office/drawing/2014/main" id="{1118072F-96B1-0AE2-5655-E2FCD127ECE0}"/>
              </a:ext>
            </a:extLst>
          </p:cNvPr>
          <p:cNvPicPr preferRelativeResize="0"/>
          <p:nvPr/>
        </p:nvPicPr>
        <p:blipFill rotWithShape="1">
          <a:blip r:embed="rId3">
            <a:alphaModFix/>
          </a:blip>
          <a:srcRect/>
          <a:stretch/>
        </p:blipFill>
        <p:spPr>
          <a:xfrm>
            <a:off x="6004737" y="1905000"/>
            <a:ext cx="2834463" cy="1828800"/>
          </a:xfrm>
          <a:prstGeom prst="rect">
            <a:avLst/>
          </a:prstGeom>
          <a:noFill/>
          <a:ln>
            <a:noFill/>
          </a:ln>
        </p:spPr>
      </p:pic>
      <p:sp>
        <p:nvSpPr>
          <p:cNvPr id="112" name="Google Shape;112;p5">
            <a:extLst>
              <a:ext uri="{FF2B5EF4-FFF2-40B4-BE49-F238E27FC236}">
                <a16:creationId xmlns:a16="http://schemas.microsoft.com/office/drawing/2014/main" id="{17671154-854D-0D4A-ED98-C97F2DD2D6F2}"/>
              </a:ext>
            </a:extLst>
          </p:cNvPr>
          <p:cNvSpPr txBox="1"/>
          <p:nvPr/>
        </p:nvSpPr>
        <p:spPr>
          <a:xfrm>
            <a:off x="6172200" y="3733800"/>
            <a:ext cx="21336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dirty="0">
                <a:solidFill>
                  <a:schemeClr val="dk1"/>
                </a:solidFill>
                <a:latin typeface="Corbel"/>
                <a:ea typeface="Corbel"/>
                <a:cs typeface="Corbel"/>
                <a:sym typeface="Corbel"/>
              </a:rPr>
              <a:t>illegal- no double ear protection</a:t>
            </a:r>
            <a:endParaRPr sz="1100" dirty="0">
              <a:solidFill>
                <a:schemeClr val="dk1"/>
              </a:solidFill>
              <a:latin typeface="Corbel"/>
              <a:ea typeface="Corbel"/>
              <a:cs typeface="Corbel"/>
              <a:sym typeface="Corbel"/>
            </a:endParaRPr>
          </a:p>
        </p:txBody>
      </p:sp>
      <p:pic>
        <p:nvPicPr>
          <p:cNvPr id="113" name="Google Shape;113;p5">
            <a:extLst>
              <a:ext uri="{FF2B5EF4-FFF2-40B4-BE49-F238E27FC236}">
                <a16:creationId xmlns:a16="http://schemas.microsoft.com/office/drawing/2014/main" id="{88E96934-AC70-5721-D3C1-DB0175052485}"/>
              </a:ext>
            </a:extLst>
          </p:cNvPr>
          <p:cNvPicPr preferRelativeResize="0"/>
          <p:nvPr/>
        </p:nvPicPr>
        <p:blipFill rotWithShape="1">
          <a:blip r:embed="rId4">
            <a:alphaModFix/>
          </a:blip>
          <a:srcRect/>
          <a:stretch/>
        </p:blipFill>
        <p:spPr>
          <a:xfrm>
            <a:off x="6004738" y="4191000"/>
            <a:ext cx="2758262" cy="2247900"/>
          </a:xfrm>
          <a:prstGeom prst="rect">
            <a:avLst/>
          </a:prstGeom>
          <a:noFill/>
          <a:ln>
            <a:noFill/>
          </a:ln>
        </p:spPr>
      </p:pic>
      <p:sp>
        <p:nvSpPr>
          <p:cNvPr id="114" name="Google Shape;114;p5">
            <a:extLst>
              <a:ext uri="{FF2B5EF4-FFF2-40B4-BE49-F238E27FC236}">
                <a16:creationId xmlns:a16="http://schemas.microsoft.com/office/drawing/2014/main" id="{68D12752-39E6-7B25-1A6C-82300CD17D0E}"/>
              </a:ext>
            </a:extLst>
          </p:cNvPr>
          <p:cNvSpPr txBox="1"/>
          <p:nvPr/>
        </p:nvSpPr>
        <p:spPr>
          <a:xfrm>
            <a:off x="6934200" y="6274981"/>
            <a:ext cx="1676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orbel"/>
                <a:ea typeface="Corbel"/>
                <a:cs typeface="Corbel"/>
                <a:sym typeface="Corbel"/>
              </a:rPr>
              <a:t>legal</a:t>
            </a:r>
            <a:endParaRPr sz="1400" dirty="0">
              <a:solidFill>
                <a:schemeClr val="dk1"/>
              </a:solidFill>
              <a:latin typeface="Corbel"/>
              <a:ea typeface="Corbel"/>
              <a:cs typeface="Corbel"/>
              <a:sym typeface="Corbel"/>
            </a:endParaRPr>
          </a:p>
        </p:txBody>
      </p:sp>
    </p:spTree>
    <p:extLst>
      <p:ext uri="{BB962C8B-B14F-4D97-AF65-F5344CB8AC3E}">
        <p14:creationId xmlns:p14="http://schemas.microsoft.com/office/powerpoint/2010/main" val="2248898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7">
          <a:extLst>
            <a:ext uri="{FF2B5EF4-FFF2-40B4-BE49-F238E27FC236}">
              <a16:creationId xmlns:a16="http://schemas.microsoft.com/office/drawing/2014/main" id="{5DCAD26A-9026-38EB-908E-48BC53A88115}"/>
            </a:ext>
          </a:extLst>
        </p:cNvPr>
        <p:cNvGrpSpPr/>
        <p:nvPr/>
      </p:nvGrpSpPr>
      <p:grpSpPr>
        <a:xfrm>
          <a:off x="0" y="0"/>
          <a:ext cx="0" cy="0"/>
          <a:chOff x="0" y="0"/>
          <a:chExt cx="0" cy="0"/>
        </a:xfrm>
      </p:grpSpPr>
      <p:sp>
        <p:nvSpPr>
          <p:cNvPr id="108" name="Google Shape;108;p5">
            <a:extLst>
              <a:ext uri="{FF2B5EF4-FFF2-40B4-BE49-F238E27FC236}">
                <a16:creationId xmlns:a16="http://schemas.microsoft.com/office/drawing/2014/main" id="{C897B6C3-1843-97E5-1556-EF54A921978B}"/>
              </a:ext>
            </a:extLst>
          </p:cNvPr>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rmAutofit/>
          </a:bodyPr>
          <a:lstStyle/>
          <a:p>
            <a:pPr marL="0" lvl="0" indent="0" algn="ctr" rtl="0">
              <a:spcBef>
                <a:spcPts val="0"/>
              </a:spcBef>
              <a:spcAft>
                <a:spcPts val="0"/>
              </a:spcAft>
              <a:buClr>
                <a:srgbClr val="FFC700"/>
              </a:buClr>
              <a:buSzPts val="4500"/>
              <a:buFont typeface="Corbel"/>
              <a:buNone/>
            </a:pPr>
            <a:r>
              <a:rPr lang="en-US" dirty="0"/>
              <a:t>Player Equipment</a:t>
            </a:r>
            <a:r>
              <a:rPr lang="en-US" sz="2000" dirty="0"/>
              <a:t> </a:t>
            </a:r>
            <a:br>
              <a:rPr lang="en-US" sz="2000" dirty="0"/>
            </a:br>
            <a:r>
              <a:rPr lang="en-US" sz="2000" dirty="0"/>
              <a:t>Section 5</a:t>
            </a:r>
            <a:endParaRPr dirty="0"/>
          </a:p>
        </p:txBody>
      </p:sp>
      <p:sp>
        <p:nvSpPr>
          <p:cNvPr id="109" name="Google Shape;109;p5">
            <a:extLst>
              <a:ext uri="{FF2B5EF4-FFF2-40B4-BE49-F238E27FC236}">
                <a16:creationId xmlns:a16="http://schemas.microsoft.com/office/drawing/2014/main" id="{7F67BF7A-4DA6-12A0-DDC3-49AF92E74324}"/>
              </a:ext>
            </a:extLst>
          </p:cNvPr>
          <p:cNvSpPr txBox="1">
            <a:spLocks noGrp="1"/>
          </p:cNvSpPr>
          <p:nvPr>
            <p:ph type="body" idx="1"/>
          </p:nvPr>
        </p:nvSpPr>
        <p:spPr>
          <a:xfrm>
            <a:off x="457199" y="1502875"/>
            <a:ext cx="8560051" cy="5202725"/>
          </a:xfrm>
          <a:prstGeom prst="rect">
            <a:avLst/>
          </a:prstGeom>
          <a:noFill/>
          <a:ln>
            <a:noFill/>
          </a:ln>
        </p:spPr>
        <p:txBody>
          <a:bodyPr spcFirstLastPara="1" wrap="square" lIns="54850" tIns="91425" rIns="91425" bIns="45700" anchor="t" anchorCtr="0">
            <a:noAutofit/>
          </a:bodyPr>
          <a:lstStyle/>
          <a:p>
            <a:pPr marL="438912" lvl="0" indent="-320040" algn="l" rtl="0">
              <a:spcBef>
                <a:spcPts val="600"/>
              </a:spcBef>
              <a:spcAft>
                <a:spcPts val="0"/>
              </a:spcAft>
              <a:buSzPts val="1280"/>
              <a:buChar char="◼"/>
            </a:pPr>
            <a:r>
              <a:rPr lang="en-US" sz="1600" b="1" dirty="0"/>
              <a:t>Illegal helmets.</a:t>
            </a:r>
            <a:r>
              <a:rPr lang="en-US" sz="1600" dirty="0"/>
              <a:t> Cracked or taped over helmets compromising the structural integrity of the helmet are not allowed. Remove the helmet. Follow the CUA written warn, restrict, eject procedure. If the helmet reappears again in the game, remove the helmet and continue with the procedures next step. </a:t>
            </a:r>
            <a:endParaRPr sz="1600" i="1" dirty="0"/>
          </a:p>
          <a:p>
            <a:pPr marL="438912" lvl="0" indent="-238760" algn="l" rtl="0">
              <a:spcBef>
                <a:spcPts val="600"/>
              </a:spcBef>
              <a:spcAft>
                <a:spcPts val="0"/>
              </a:spcAft>
              <a:buSzPts val="1280"/>
              <a:buNone/>
            </a:pPr>
            <a:endParaRPr sz="1600" dirty="0"/>
          </a:p>
          <a:p>
            <a:pPr marL="485902" indent="-285750">
              <a:spcBef>
                <a:spcPts val="600"/>
              </a:spcBef>
              <a:buSzPts val="1280"/>
            </a:pPr>
            <a:r>
              <a:rPr lang="en-US" sz="1600" b="1" dirty="0"/>
              <a:t>Art. 9… Any player equipment judged by the umpire to be unreasonably dangerous is illegal </a:t>
            </a:r>
          </a:p>
          <a:p>
            <a:pPr marL="485902" indent="-285750">
              <a:spcBef>
                <a:spcPts val="600"/>
              </a:spcBef>
              <a:buSzPts val="1280"/>
            </a:pPr>
            <a:r>
              <a:rPr lang="en-US" sz="1600" b="1" dirty="0"/>
              <a:t>Art. 10… Any questions regarding legality of a player’s equipment shall be resolved by the umpire-in-chief</a:t>
            </a:r>
          </a:p>
          <a:p>
            <a:pPr marL="485902" indent="-285750">
              <a:spcBef>
                <a:spcPts val="600"/>
              </a:spcBef>
              <a:buSzPts val="1280"/>
            </a:pPr>
            <a:endParaRPr sz="1600" b="1" dirty="0"/>
          </a:p>
          <a:p>
            <a:pPr marL="438912" lvl="0" indent="-238760" algn="l" rtl="0">
              <a:spcBef>
                <a:spcPts val="600"/>
              </a:spcBef>
              <a:spcAft>
                <a:spcPts val="0"/>
              </a:spcAft>
              <a:buSzPts val="1280"/>
              <a:buNone/>
            </a:pPr>
            <a:endParaRPr sz="1600" dirty="0"/>
          </a:p>
          <a:p>
            <a:pPr marL="438912" lvl="0" indent="-238760" algn="l" rtl="0">
              <a:spcBef>
                <a:spcPts val="600"/>
              </a:spcBef>
              <a:spcAft>
                <a:spcPts val="0"/>
              </a:spcAft>
              <a:buSzPts val="1280"/>
              <a:buNone/>
            </a:pPr>
            <a:endParaRPr sz="1600" dirty="0"/>
          </a:p>
        </p:txBody>
      </p:sp>
      <p:sp>
        <p:nvSpPr>
          <p:cNvPr id="110" name="Google Shape;110;p5">
            <a:extLst>
              <a:ext uri="{FF2B5EF4-FFF2-40B4-BE49-F238E27FC236}">
                <a16:creationId xmlns:a16="http://schemas.microsoft.com/office/drawing/2014/main" id="{21A70325-18C9-6A66-6BB3-554C3A6D3E3D}"/>
              </a:ext>
            </a:extLst>
          </p:cNvPr>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16</a:t>
            </a:fld>
            <a:endParaRPr dirty="0"/>
          </a:p>
        </p:txBody>
      </p:sp>
    </p:spTree>
    <p:extLst>
      <p:ext uri="{BB962C8B-B14F-4D97-AF65-F5344CB8AC3E}">
        <p14:creationId xmlns:p14="http://schemas.microsoft.com/office/powerpoint/2010/main" val="3400387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82AE-5724-6B7E-0C9A-1E683DCCA1EC}"/>
              </a:ext>
            </a:extLst>
          </p:cNvPr>
          <p:cNvSpPr>
            <a:spLocks noGrp="1"/>
          </p:cNvSpPr>
          <p:nvPr>
            <p:ph type="title"/>
          </p:nvPr>
        </p:nvSpPr>
        <p:spPr>
          <a:xfrm>
            <a:off x="457200" y="155448"/>
            <a:ext cx="8623426" cy="1252728"/>
          </a:xfrm>
        </p:spPr>
        <p:txBody>
          <a:bodyPr>
            <a:normAutofit fontScale="90000"/>
          </a:bodyPr>
          <a:lstStyle/>
          <a:p>
            <a:pPr algn="ctr"/>
            <a:r>
              <a:rPr lang="en-US" dirty="0"/>
              <a:t>Player Equipment</a:t>
            </a:r>
            <a:r>
              <a:rPr lang="en-US" sz="2000" dirty="0"/>
              <a:t> –PLAYER COMMUNICATION EQUIPMENT</a:t>
            </a:r>
            <a:br>
              <a:rPr lang="en-US" sz="2000" dirty="0"/>
            </a:br>
            <a:r>
              <a:rPr lang="en-US" sz="2000" dirty="0"/>
              <a:t>Section 6</a:t>
            </a:r>
            <a:endParaRPr lang="en-US" dirty="0"/>
          </a:p>
        </p:txBody>
      </p:sp>
      <p:sp>
        <p:nvSpPr>
          <p:cNvPr id="3" name="Text Placeholder 2">
            <a:extLst>
              <a:ext uri="{FF2B5EF4-FFF2-40B4-BE49-F238E27FC236}">
                <a16:creationId xmlns:a16="http://schemas.microsoft.com/office/drawing/2014/main" id="{B58ACFB5-3502-C35A-B1AB-D457B3ED4247}"/>
              </a:ext>
            </a:extLst>
          </p:cNvPr>
          <p:cNvSpPr>
            <a:spLocks noGrp="1"/>
          </p:cNvSpPr>
          <p:nvPr>
            <p:ph type="body" idx="1"/>
          </p:nvPr>
        </p:nvSpPr>
        <p:spPr>
          <a:xfrm>
            <a:off x="0" y="1493822"/>
            <a:ext cx="9080626" cy="4906979"/>
          </a:xfrm>
        </p:spPr>
        <p:txBody>
          <a:bodyPr>
            <a:normAutofit/>
          </a:bodyPr>
          <a:lstStyle/>
          <a:p>
            <a:r>
              <a:rPr lang="en-US" sz="1400" b="1" dirty="0"/>
              <a:t>ART 1… </a:t>
            </a:r>
            <a:r>
              <a:rPr lang="en-US" sz="1400" dirty="0"/>
              <a:t>Any wristband with defensive shifts/offensive plays/pitching choices or game directions shall be considered non-electronic equipment and is permitted as long as it is a single, solid color.  For pitchers, it may not contain the colors white gray or be distracting.  It does not have to match the color of the uniform or the sleeves worn underneath the uniform jersey.  </a:t>
            </a:r>
            <a:r>
              <a:rPr lang="en-US" sz="1400" dirty="0">
                <a:highlight>
                  <a:srgbClr val="FFFF00"/>
                </a:highlight>
              </a:rPr>
              <a:t>It shall only be worn on a player(s) wrist or forearm and pitchers shall wear it on their non-pitching arm.</a:t>
            </a:r>
            <a:endParaRPr lang="en-US" sz="1400" b="1" dirty="0">
              <a:highlight>
                <a:srgbClr val="FFFF00"/>
              </a:highlight>
            </a:endParaRPr>
          </a:p>
          <a:p>
            <a:pPr marL="137160" indent="0">
              <a:buNone/>
            </a:pPr>
            <a:r>
              <a:rPr lang="en-US" sz="1400" b="1" dirty="0"/>
              <a:t>PENALTY: The umpire shall issue a team warning to the coach of the team involved and the next offender(s) of that team will be ejected along with the head coach.  </a:t>
            </a:r>
            <a:r>
              <a:rPr lang="en-US" sz="1400" b="1" dirty="0">
                <a:solidFill>
                  <a:srgbClr val="FF0000"/>
                </a:solidFill>
              </a:rPr>
              <a:t>** Use the announcement of lineups when players come to the foul line to help prevent this if possible.  </a:t>
            </a:r>
          </a:p>
          <a:p>
            <a:pPr marL="137160" indent="0">
              <a:buNone/>
            </a:pPr>
            <a:endParaRPr lang="en-US" sz="1400" b="1" dirty="0">
              <a:solidFill>
                <a:srgbClr val="FF0000"/>
              </a:solidFill>
            </a:endParaRPr>
          </a:p>
          <a:p>
            <a:r>
              <a:rPr lang="en-US" sz="1400" b="1" dirty="0">
                <a:solidFill>
                  <a:schemeClr val="tx1"/>
                </a:solidFill>
              </a:rPr>
              <a:t>Art 2…</a:t>
            </a:r>
            <a:r>
              <a:rPr lang="en-US" sz="1400" dirty="0">
                <a:solidFill>
                  <a:schemeClr val="tx1"/>
                </a:solidFill>
              </a:rPr>
              <a:t> One-way electronic communication devices are permissible from the dugout to the catcher while the team is on defense for the purpose of calling pitchers.  When using the electronic communication device, the coach cannot be outside the dugout/bench area.</a:t>
            </a:r>
          </a:p>
          <a:p>
            <a:pPr marL="137160" indent="0">
              <a:buNone/>
            </a:pPr>
            <a:r>
              <a:rPr lang="en-US" sz="1400" b="1" dirty="0">
                <a:solidFill>
                  <a:schemeClr val="tx1"/>
                </a:solidFill>
              </a:rPr>
              <a:t>PENALTY: The umpire shall issue a warning to the coach of the team involved and the next offender(s) of that team will be ejected along with the head coach. </a:t>
            </a:r>
          </a:p>
          <a:p>
            <a:pPr marL="137160" indent="0">
              <a:buNone/>
            </a:pPr>
            <a:r>
              <a:rPr lang="en-US" sz="1400" b="1" dirty="0">
                <a:solidFill>
                  <a:schemeClr val="tx1"/>
                </a:solidFill>
              </a:rPr>
              <a:t> </a:t>
            </a:r>
            <a:r>
              <a:rPr lang="en-US" sz="1400" b="1" dirty="0">
                <a:solidFill>
                  <a:srgbClr val="FF0000"/>
                </a:solidFill>
              </a:rPr>
              <a:t>***In North Carolina for 2025 the pitcher may also have a device.  </a:t>
            </a:r>
            <a:endParaRPr lang="en-US" sz="1400" b="1" dirty="0">
              <a:solidFill>
                <a:schemeClr val="tx1"/>
              </a:solidFill>
            </a:endParaRPr>
          </a:p>
        </p:txBody>
      </p:sp>
      <p:sp>
        <p:nvSpPr>
          <p:cNvPr id="4" name="Slide Number Placeholder 3">
            <a:extLst>
              <a:ext uri="{FF2B5EF4-FFF2-40B4-BE49-F238E27FC236}">
                <a16:creationId xmlns:a16="http://schemas.microsoft.com/office/drawing/2014/main" id="{B8571B3E-10C5-9D87-5D8A-3914B98188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dirty="0"/>
          </a:p>
        </p:txBody>
      </p:sp>
    </p:spTree>
    <p:extLst>
      <p:ext uri="{BB962C8B-B14F-4D97-AF65-F5344CB8AC3E}">
        <p14:creationId xmlns:p14="http://schemas.microsoft.com/office/powerpoint/2010/main" val="169027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F30DF-7DDA-B15E-43B4-CF476CF7FA48}"/>
              </a:ext>
            </a:extLst>
          </p:cNvPr>
          <p:cNvSpPr>
            <a:spLocks noGrp="1"/>
          </p:cNvSpPr>
          <p:nvPr>
            <p:ph type="title"/>
          </p:nvPr>
        </p:nvSpPr>
        <p:spPr>
          <a:xfrm>
            <a:off x="457199" y="155448"/>
            <a:ext cx="8569105" cy="1252728"/>
          </a:xfrm>
        </p:spPr>
        <p:txBody>
          <a:bodyPr>
            <a:normAutofit/>
          </a:bodyPr>
          <a:lstStyle/>
          <a:p>
            <a:pPr algn="ctr"/>
            <a:r>
              <a:rPr lang="en-US" sz="3600" dirty="0"/>
              <a:t>NCHSAA Policies for Player Equipment</a:t>
            </a:r>
          </a:p>
        </p:txBody>
      </p:sp>
      <p:sp>
        <p:nvSpPr>
          <p:cNvPr id="3" name="Text Placeholder 2">
            <a:extLst>
              <a:ext uri="{FF2B5EF4-FFF2-40B4-BE49-F238E27FC236}">
                <a16:creationId xmlns:a16="http://schemas.microsoft.com/office/drawing/2014/main" id="{9C0E43B0-19FF-080C-2143-534F20D088EE}"/>
              </a:ext>
            </a:extLst>
          </p:cNvPr>
          <p:cNvSpPr>
            <a:spLocks noGrp="1"/>
          </p:cNvSpPr>
          <p:nvPr>
            <p:ph type="body" idx="1"/>
          </p:nvPr>
        </p:nvSpPr>
        <p:spPr>
          <a:xfrm>
            <a:off x="117695" y="1593411"/>
            <a:ext cx="8569105" cy="4807390"/>
          </a:xfrm>
        </p:spPr>
        <p:txBody>
          <a:bodyPr>
            <a:normAutofit lnSpcReduction="10000"/>
          </a:bodyPr>
          <a:lstStyle/>
          <a:p>
            <a:pPr marL="438912" lvl="0" indent="-320040" algn="l" rtl="0">
              <a:spcBef>
                <a:spcPts val="0"/>
              </a:spcBef>
              <a:spcAft>
                <a:spcPts val="0"/>
              </a:spcAft>
              <a:buSzPts val="1120"/>
              <a:buChar char="◼"/>
            </a:pPr>
            <a:r>
              <a:rPr lang="en-US" sz="2900" b="1" dirty="0"/>
              <a:t>.</a:t>
            </a:r>
          </a:p>
          <a:p>
            <a:pPr marL="118872" lvl="0" indent="0" algn="l" rtl="0">
              <a:spcBef>
                <a:spcPts val="0"/>
              </a:spcBef>
              <a:spcAft>
                <a:spcPts val="0"/>
              </a:spcAft>
              <a:buSzPts val="1120"/>
              <a:buNone/>
            </a:pPr>
            <a:r>
              <a:rPr lang="en-US" sz="2900" dirty="0"/>
              <a:t> </a:t>
            </a:r>
            <a:endParaRPr lang="en-US" sz="2900" i="1" dirty="0"/>
          </a:p>
          <a:p>
            <a:pPr marL="438912" lvl="0" indent="-320040" algn="l" rtl="0">
              <a:spcBef>
                <a:spcPts val="0"/>
              </a:spcBef>
              <a:spcAft>
                <a:spcPts val="0"/>
              </a:spcAft>
              <a:buSzPts val="1120"/>
              <a:buChar char="◼"/>
            </a:pPr>
            <a:r>
              <a:rPr lang="en-US" sz="2900" b="1" dirty="0"/>
              <a:t>Eye black</a:t>
            </a:r>
            <a:r>
              <a:rPr lang="en-US" sz="2900" dirty="0"/>
              <a:t>. Eye black in NC is only allowed as one short straight line approximately ½ inch wide placed directly under the eye socket. The pitcher is allowed to wear eye black. NCHSAA has a minimum two (2) week suspension for any umpire not enforcing correct eye black policy</a:t>
            </a:r>
            <a:r>
              <a:rPr lang="en-US" sz="2900" b="1" dirty="0"/>
              <a:t>. </a:t>
            </a:r>
            <a:r>
              <a:rPr lang="en-US" sz="2900" dirty="0"/>
              <a:t>Handle it before the game if possible.  Observe dugouts and especially lineup announcements when they come to the foul line.  </a:t>
            </a:r>
          </a:p>
          <a:p>
            <a:endParaRPr lang="en-US" dirty="0"/>
          </a:p>
        </p:txBody>
      </p:sp>
      <p:sp>
        <p:nvSpPr>
          <p:cNvPr id="4" name="Slide Number Placeholder 3">
            <a:extLst>
              <a:ext uri="{FF2B5EF4-FFF2-40B4-BE49-F238E27FC236}">
                <a16:creationId xmlns:a16="http://schemas.microsoft.com/office/drawing/2014/main" id="{F2FFF34D-274A-A45F-3B52-93D2F5B655E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dirty="0"/>
          </a:p>
        </p:txBody>
      </p:sp>
    </p:spTree>
    <p:extLst>
      <p:ext uri="{BB962C8B-B14F-4D97-AF65-F5344CB8AC3E}">
        <p14:creationId xmlns:p14="http://schemas.microsoft.com/office/powerpoint/2010/main" val="1556051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6"/>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C700"/>
              </a:buClr>
              <a:buSzPts val="4500"/>
              <a:buFont typeface="Corbel"/>
              <a:buNone/>
            </a:pPr>
            <a:r>
              <a:rPr lang="en-US" dirty="0"/>
              <a:t>Coach’s Dress Code</a:t>
            </a:r>
            <a:endParaRPr dirty="0"/>
          </a:p>
        </p:txBody>
      </p:sp>
      <p:sp>
        <p:nvSpPr>
          <p:cNvPr id="120" name="Google Shape;120;p6"/>
          <p:cNvSpPr txBox="1">
            <a:spLocks noGrp="1"/>
          </p:cNvSpPr>
          <p:nvPr>
            <p:ph type="body" idx="1"/>
          </p:nvPr>
        </p:nvSpPr>
        <p:spPr>
          <a:xfrm>
            <a:off x="457200" y="1676400"/>
            <a:ext cx="5943600" cy="5715000"/>
          </a:xfrm>
          <a:prstGeom prst="rect">
            <a:avLst/>
          </a:prstGeom>
          <a:noFill/>
          <a:ln>
            <a:noFill/>
          </a:ln>
        </p:spPr>
        <p:txBody>
          <a:bodyPr spcFirstLastPara="1" wrap="square" lIns="54850" tIns="91425" rIns="91425" bIns="45700" anchor="t" anchorCtr="0">
            <a:noAutofit/>
          </a:bodyPr>
          <a:lstStyle/>
          <a:p>
            <a:pPr marL="438912" lvl="0" indent="-320040" algn="l" rtl="0">
              <a:spcBef>
                <a:spcPts val="0"/>
              </a:spcBef>
              <a:spcAft>
                <a:spcPts val="0"/>
              </a:spcAft>
              <a:buSzPts val="1200"/>
              <a:buChar char="◼"/>
            </a:pPr>
            <a:r>
              <a:rPr lang="en-US" sz="1500" dirty="0"/>
              <a:t> HC and any assistant coach occupying a coaching box must be dressed in a similar fashion to the players. Varsity coaches are expected to wear some item of clothing such as a jersey or team jacket to distinguish them as part of the coaching staff. Street clothes, sweat suits or casual wear are not to be allowed by any coach who occupies a coaching box. NCHSAA </a:t>
            </a:r>
            <a:r>
              <a:rPr lang="en-US" sz="1500" b="1" dirty="0"/>
              <a:t>does not</a:t>
            </a:r>
            <a:r>
              <a:rPr lang="en-US" sz="1500" dirty="0"/>
              <a:t> allow a coach to be in jeans or shorts. Sweatpants with jersey top or team jacket is permissible. Any coach not properly attired, is not allowed on the field of play, nor allowed to attend pre-game conference. They will be restricted to the dugout. Coaches also are permitted to conduct charged conferences from their team dugout. (CS 3.2.1f). Exception: Restricted coaches may enter the field of play to attend to an injured player or assist in crowd control, or to break up a fight. Game report should include dress code violation since it involves a restriction. This type of restriction is not a penalty. </a:t>
            </a:r>
            <a:r>
              <a:rPr lang="en-US" sz="1500" i="1" dirty="0"/>
              <a:t>NCHSAA does not consider this type restriction to be HC’s first warning toward ejection. </a:t>
            </a:r>
            <a:r>
              <a:rPr lang="en-US" sz="1500" dirty="0"/>
              <a:t>Follow standard ejection policy as outlined in this guide. </a:t>
            </a:r>
            <a:r>
              <a:rPr lang="en-US" sz="1500" u="sng" dirty="0"/>
              <a:t>The coach may occupy a coaching box once proper clothing has been displayed.</a:t>
            </a:r>
            <a:endParaRPr sz="1500" dirty="0"/>
          </a:p>
        </p:txBody>
      </p:sp>
      <p:sp>
        <p:nvSpPr>
          <p:cNvPr id="121" name="Google Shape;121;p6"/>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19</a:t>
            </a:fld>
            <a:endParaRPr dirty="0"/>
          </a:p>
        </p:txBody>
      </p:sp>
      <p:pic>
        <p:nvPicPr>
          <p:cNvPr id="122" name="Google Shape;122;p6"/>
          <p:cNvPicPr preferRelativeResize="0"/>
          <p:nvPr/>
        </p:nvPicPr>
        <p:blipFill rotWithShape="1">
          <a:blip r:embed="rId3">
            <a:alphaModFix/>
          </a:blip>
          <a:srcRect/>
          <a:stretch/>
        </p:blipFill>
        <p:spPr>
          <a:xfrm>
            <a:off x="6677025" y="1685924"/>
            <a:ext cx="2162175" cy="1362075"/>
          </a:xfrm>
          <a:prstGeom prst="rect">
            <a:avLst/>
          </a:prstGeom>
          <a:noFill/>
          <a:ln>
            <a:noFill/>
          </a:ln>
        </p:spPr>
      </p:pic>
      <p:pic>
        <p:nvPicPr>
          <p:cNvPr id="123" name="Google Shape;123;p6"/>
          <p:cNvPicPr preferRelativeResize="0"/>
          <p:nvPr/>
        </p:nvPicPr>
        <p:blipFill rotWithShape="1">
          <a:blip r:embed="rId4">
            <a:alphaModFix/>
          </a:blip>
          <a:srcRect/>
          <a:stretch/>
        </p:blipFill>
        <p:spPr>
          <a:xfrm>
            <a:off x="6677025" y="3505201"/>
            <a:ext cx="2466975" cy="1828800"/>
          </a:xfrm>
          <a:prstGeom prst="rect">
            <a:avLst/>
          </a:prstGeom>
          <a:noFill/>
          <a:ln>
            <a:noFill/>
          </a:ln>
        </p:spPr>
      </p:pic>
      <p:sp>
        <p:nvSpPr>
          <p:cNvPr id="124" name="Google Shape;124;p6"/>
          <p:cNvSpPr txBox="1"/>
          <p:nvPr/>
        </p:nvSpPr>
        <p:spPr>
          <a:xfrm>
            <a:off x="6781800" y="3014329"/>
            <a:ext cx="2057400"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orbel"/>
                <a:ea typeface="Corbel"/>
                <a:cs typeface="Corbel"/>
                <a:sym typeface="Corbel"/>
              </a:rPr>
              <a:t>Illegal even for assistant</a:t>
            </a:r>
            <a:endParaRPr sz="1400" dirty="0">
              <a:solidFill>
                <a:schemeClr val="dk1"/>
              </a:solidFill>
              <a:latin typeface="Corbel"/>
              <a:ea typeface="Corbel"/>
              <a:cs typeface="Corbel"/>
              <a:sym typeface="Corbel"/>
            </a:endParaRPr>
          </a:p>
        </p:txBody>
      </p:sp>
      <p:sp>
        <p:nvSpPr>
          <p:cNvPr id="125" name="Google Shape;125;p6"/>
          <p:cNvSpPr txBox="1"/>
          <p:nvPr/>
        </p:nvSpPr>
        <p:spPr>
          <a:xfrm>
            <a:off x="6677025" y="5334002"/>
            <a:ext cx="2390775" cy="7386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a:solidFill>
                  <a:schemeClr val="dk1"/>
                </a:solidFill>
                <a:latin typeface="Corbel"/>
                <a:ea typeface="Corbel"/>
                <a:cs typeface="Corbel"/>
                <a:sym typeface="Corbel"/>
              </a:rPr>
              <a:t>Illegal or legal? </a:t>
            </a:r>
            <a:endParaRPr dirty="0"/>
          </a:p>
          <a:p>
            <a:pPr marL="0" marR="0" lvl="0" indent="0" algn="l" rtl="0">
              <a:spcBef>
                <a:spcPts val="0"/>
              </a:spcBef>
              <a:spcAft>
                <a:spcPts val="0"/>
              </a:spcAft>
              <a:buNone/>
            </a:pPr>
            <a:r>
              <a:rPr lang="en-US" sz="1400" dirty="0">
                <a:solidFill>
                  <a:schemeClr val="dk1"/>
                </a:solidFill>
                <a:latin typeface="Corbel"/>
                <a:ea typeface="Corbel"/>
                <a:cs typeface="Corbel"/>
                <a:sym typeface="Corbel"/>
              </a:rPr>
              <a:t>LEGAL!...note his location. Keep him there</a:t>
            </a:r>
            <a:endParaRPr sz="1400" dirty="0">
              <a:solidFill>
                <a:schemeClr val="dk1"/>
              </a:solidFill>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
          <p:cNvSpPr txBox="1">
            <a:spLocks noGrp="1"/>
          </p:cNvSpPr>
          <p:nvPr>
            <p:ph type="ctrTitle"/>
          </p:nvPr>
        </p:nvSpPr>
        <p:spPr>
          <a:xfrm>
            <a:off x="533400" y="81481"/>
            <a:ext cx="8077200" cy="2857877"/>
          </a:xfrm>
          <a:prstGeom prst="rect">
            <a:avLst/>
          </a:prstGeom>
          <a:noFill/>
          <a:ln>
            <a:noFill/>
          </a:ln>
        </p:spPr>
        <p:txBody>
          <a:bodyPr spcFirstLastPara="1" wrap="square" lIns="91425" tIns="0" rIns="45700" bIns="0" anchor="t" anchorCtr="0">
            <a:normAutofit/>
          </a:bodyPr>
          <a:lstStyle/>
          <a:p>
            <a:pPr marL="0" lvl="0" indent="0" algn="l" rtl="0">
              <a:spcBef>
                <a:spcPts val="0"/>
              </a:spcBef>
              <a:spcAft>
                <a:spcPts val="0"/>
              </a:spcAft>
              <a:buClr>
                <a:srgbClr val="FFC700"/>
              </a:buClr>
              <a:buSzPts val="4700"/>
              <a:buFont typeface="Corbel"/>
              <a:buNone/>
            </a:pPr>
            <a:r>
              <a:rPr lang="en-US" b="1" dirty="0">
                <a:latin typeface="Corbel"/>
                <a:ea typeface="Corbel"/>
                <a:cs typeface="Corbel"/>
                <a:sym typeface="Corbel"/>
              </a:rPr>
              <a:t>RULE </a:t>
            </a:r>
            <a:r>
              <a:rPr lang="en-US" sz="7200" b="1" dirty="0">
                <a:latin typeface="Corbel"/>
                <a:ea typeface="Corbel"/>
                <a:cs typeface="Corbel"/>
                <a:sym typeface="Corbel"/>
              </a:rPr>
              <a:t>1</a:t>
            </a:r>
            <a:r>
              <a:rPr lang="en-US" sz="4000" b="1" dirty="0">
                <a:latin typeface="Corbel"/>
                <a:ea typeface="Corbel"/>
                <a:cs typeface="Corbel"/>
                <a:sym typeface="Corbel"/>
              </a:rPr>
              <a:t>…</a:t>
            </a:r>
            <a:r>
              <a:rPr lang="en-US" dirty="0">
                <a:latin typeface="Corbel"/>
                <a:ea typeface="Corbel"/>
                <a:cs typeface="Corbel"/>
                <a:sym typeface="Corbel"/>
              </a:rPr>
              <a:t>  </a:t>
            </a:r>
            <a:r>
              <a:rPr lang="en-US" b="1" dirty="0">
                <a:latin typeface="Corbel"/>
                <a:ea typeface="Corbel"/>
                <a:cs typeface="Corbel"/>
                <a:sym typeface="Corbel"/>
              </a:rPr>
              <a:t>PLAYERS, FIELD</a:t>
            </a:r>
            <a:br>
              <a:rPr lang="en-US" b="1" dirty="0">
                <a:latin typeface="Corbel"/>
                <a:ea typeface="Corbel"/>
                <a:cs typeface="Corbel"/>
                <a:sym typeface="Corbel"/>
              </a:rPr>
            </a:br>
            <a:r>
              <a:rPr lang="en-US" b="1" dirty="0">
                <a:latin typeface="Corbel"/>
                <a:ea typeface="Corbel"/>
                <a:cs typeface="Corbel"/>
                <a:sym typeface="Corbel"/>
              </a:rPr>
              <a:t>and EQUIPMENT</a:t>
            </a:r>
            <a:br>
              <a:rPr lang="en-US" b="1" dirty="0">
                <a:latin typeface="Corbel"/>
                <a:ea typeface="Corbel"/>
                <a:cs typeface="Corbel"/>
                <a:sym typeface="Corbel"/>
              </a:rPr>
            </a:br>
            <a:endParaRPr sz="2700" b="1" dirty="0">
              <a:solidFill>
                <a:schemeClr val="lt1"/>
              </a:solidFill>
              <a:latin typeface="Corbel"/>
              <a:ea typeface="Corbel"/>
              <a:cs typeface="Corbel"/>
              <a:sym typeface="Corbel"/>
            </a:endParaRPr>
          </a:p>
        </p:txBody>
      </p:sp>
      <p:pic>
        <p:nvPicPr>
          <p:cNvPr id="74" name="Google Shape;74;p1"/>
          <p:cNvPicPr preferRelativeResize="0"/>
          <p:nvPr/>
        </p:nvPicPr>
        <p:blipFill rotWithShape="1">
          <a:blip r:embed="rId3">
            <a:alphaModFix/>
          </a:blip>
          <a:srcRect/>
          <a:stretch/>
        </p:blipFill>
        <p:spPr>
          <a:xfrm>
            <a:off x="3228314" y="3251703"/>
            <a:ext cx="2495550" cy="18288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2"/>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C700"/>
              </a:buClr>
              <a:buSzPts val="4500"/>
              <a:buFont typeface="Corbel"/>
              <a:buNone/>
            </a:pPr>
            <a:r>
              <a:rPr lang="en-US" dirty="0"/>
              <a:t>Conclusion</a:t>
            </a:r>
            <a:endParaRPr dirty="0"/>
          </a:p>
        </p:txBody>
      </p:sp>
      <p:sp>
        <p:nvSpPr>
          <p:cNvPr id="187" name="Google Shape;187;p12"/>
          <p:cNvSpPr txBox="1">
            <a:spLocks noGrp="1"/>
          </p:cNvSpPr>
          <p:nvPr>
            <p:ph type="body" idx="1"/>
          </p:nvPr>
        </p:nvSpPr>
        <p:spPr>
          <a:xfrm>
            <a:off x="457200" y="1775191"/>
            <a:ext cx="2514600" cy="587009"/>
          </a:xfrm>
          <a:prstGeom prst="rect">
            <a:avLst/>
          </a:prstGeom>
          <a:noFill/>
          <a:ln>
            <a:noFill/>
          </a:ln>
        </p:spPr>
        <p:txBody>
          <a:bodyPr spcFirstLastPara="1" wrap="square" lIns="54850" tIns="91425" rIns="91425" bIns="45700" anchor="t" anchorCtr="0">
            <a:normAutofit lnSpcReduction="10000"/>
          </a:bodyPr>
          <a:lstStyle/>
          <a:p>
            <a:pPr marL="438912" lvl="0" indent="-320040" algn="l" rtl="0">
              <a:spcBef>
                <a:spcPts val="0"/>
              </a:spcBef>
              <a:spcAft>
                <a:spcPts val="0"/>
              </a:spcAft>
              <a:buSzPts val="2560"/>
              <a:buChar char="◼"/>
            </a:pPr>
            <a:r>
              <a:rPr lang="en-US" dirty="0">
                <a:latin typeface="Corbel"/>
                <a:ea typeface="Corbel"/>
                <a:cs typeface="Corbel"/>
                <a:sym typeface="Corbel"/>
              </a:rPr>
              <a:t>Questions?</a:t>
            </a:r>
            <a:endParaRPr dirty="0">
              <a:latin typeface="Corbel"/>
              <a:ea typeface="Corbel"/>
              <a:cs typeface="Corbel"/>
              <a:sym typeface="Corbel"/>
            </a:endParaRPr>
          </a:p>
          <a:p>
            <a:pPr marL="438912" lvl="0" indent="-157480" algn="l" rtl="0">
              <a:spcBef>
                <a:spcPts val="0"/>
              </a:spcBef>
              <a:spcAft>
                <a:spcPts val="0"/>
              </a:spcAft>
              <a:buSzPts val="2560"/>
              <a:buNone/>
            </a:pPr>
            <a:endParaRPr dirty="0">
              <a:latin typeface="Corbel"/>
              <a:ea typeface="Corbel"/>
              <a:cs typeface="Corbel"/>
              <a:sym typeface="Corbel"/>
            </a:endParaRPr>
          </a:p>
        </p:txBody>
      </p:sp>
      <p:sp>
        <p:nvSpPr>
          <p:cNvPr id="188" name="Google Shape;188;p12"/>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20</a:t>
            </a:fld>
            <a:endParaRPr dirty="0"/>
          </a:p>
        </p:txBody>
      </p:sp>
      <p:pic>
        <p:nvPicPr>
          <p:cNvPr id="189" name="Google Shape;189;p12"/>
          <p:cNvPicPr preferRelativeResize="0"/>
          <p:nvPr/>
        </p:nvPicPr>
        <p:blipFill rotWithShape="1">
          <a:blip r:embed="rId3">
            <a:alphaModFix/>
          </a:blip>
          <a:srcRect/>
          <a:stretch/>
        </p:blipFill>
        <p:spPr>
          <a:xfrm>
            <a:off x="533400" y="2895600"/>
            <a:ext cx="4191000" cy="2819400"/>
          </a:xfrm>
          <a:prstGeom prst="rect">
            <a:avLst/>
          </a:prstGeom>
          <a:noFill/>
          <a:ln>
            <a:noFill/>
          </a:ln>
        </p:spPr>
      </p:pic>
      <p:pic>
        <p:nvPicPr>
          <p:cNvPr id="190" name="Google Shape;190;p12"/>
          <p:cNvPicPr preferRelativeResize="0"/>
          <p:nvPr/>
        </p:nvPicPr>
        <p:blipFill rotWithShape="1">
          <a:blip r:embed="rId4">
            <a:alphaModFix/>
          </a:blip>
          <a:srcRect/>
          <a:stretch/>
        </p:blipFill>
        <p:spPr>
          <a:xfrm>
            <a:off x="5410200" y="2895600"/>
            <a:ext cx="3581400" cy="2819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B21492-1E85-FBAC-84EA-B86862538359}"/>
              </a:ext>
            </a:extLst>
          </p:cNvPr>
          <p:cNvSpPr>
            <a:spLocks noGrp="1"/>
          </p:cNvSpPr>
          <p:nvPr>
            <p:ph type="body" idx="1"/>
          </p:nvPr>
        </p:nvSpPr>
        <p:spPr/>
        <p:txBody>
          <a:bodyPr>
            <a:normAutofit/>
          </a:bodyPr>
          <a:lstStyle/>
          <a:p>
            <a:r>
              <a:rPr lang="en-US" sz="1600" dirty="0"/>
              <a:t>Teams Must start with 9 players but may finish with only 8.  If there are 8 players, the missing player is an out each time that at bat occurs.  If a ninth player arrives, that player can be put in the missing spot in the lineup (Exception 4-4-1f)</a:t>
            </a:r>
          </a:p>
          <a:p>
            <a:pPr marL="66040" indent="0">
              <a:buNone/>
            </a:pPr>
            <a:endParaRPr lang="en-US" sz="1600" dirty="0"/>
          </a:p>
          <a:p>
            <a:pPr marL="66040" indent="0">
              <a:buNone/>
            </a:pPr>
            <a:r>
              <a:rPr lang="en-US" sz="1600" b="1" dirty="0"/>
              <a:t>Rule 4 Starting and Ending Game</a:t>
            </a:r>
          </a:p>
          <a:p>
            <a:pPr marL="66040" indent="0">
              <a:buNone/>
            </a:pPr>
            <a:r>
              <a:rPr lang="en-US" sz="1600" b="1" dirty="0"/>
              <a:t>Section 4 FORFEITED GAME</a:t>
            </a:r>
          </a:p>
          <a:p>
            <a:pPr marL="66040" indent="0">
              <a:buNone/>
            </a:pPr>
            <a:r>
              <a:rPr lang="en-US" sz="1600" b="1" dirty="0"/>
              <a:t>Art 1</a:t>
            </a:r>
            <a:r>
              <a:rPr lang="en-US" sz="1600" dirty="0"/>
              <a:t>…  A game shall be forfeited to the offended team by the umpire when a team:</a:t>
            </a:r>
          </a:p>
          <a:p>
            <a:pPr marL="66040" indent="0">
              <a:buNone/>
            </a:pPr>
            <a:r>
              <a:rPr lang="en-US" sz="1600" dirty="0"/>
              <a:t>    f.  Is unable to provide at least nine players to start the game or cannot provide eight players to finish the game; or</a:t>
            </a:r>
          </a:p>
          <a:p>
            <a:pPr marL="66040" indent="0">
              <a:buNone/>
            </a:pPr>
            <a:r>
              <a:rPr lang="en-US" sz="1600" dirty="0"/>
              <a:t>        </a:t>
            </a:r>
            <a:r>
              <a:rPr lang="en-US" sz="1600" b="1" dirty="0"/>
              <a:t>Notes:</a:t>
            </a:r>
          </a:p>
          <a:p>
            <a:pPr marL="66040" indent="0">
              <a:buNone/>
            </a:pPr>
            <a:r>
              <a:rPr lang="en-US" sz="1600" dirty="0"/>
              <a:t>1. An out will be called each time that spot in the batting order comes to bat.  If the   offensive player must be substituted for after reaching base, the most recent batter not on base is allowed to run for that player.</a:t>
            </a:r>
          </a:p>
          <a:p>
            <a:pPr marL="66040" indent="0">
              <a:buNone/>
            </a:pPr>
            <a:r>
              <a:rPr lang="en-US" sz="1600" dirty="0"/>
              <a:t>2. A team with fewer than nine players may return to nine players.</a:t>
            </a:r>
          </a:p>
        </p:txBody>
      </p:sp>
      <p:sp>
        <p:nvSpPr>
          <p:cNvPr id="3" name="Title 2">
            <a:extLst>
              <a:ext uri="{FF2B5EF4-FFF2-40B4-BE49-F238E27FC236}">
                <a16:creationId xmlns:a16="http://schemas.microsoft.com/office/drawing/2014/main" id="{C7571CED-A150-F025-0837-6D73730ADA57}"/>
              </a:ext>
            </a:extLst>
          </p:cNvPr>
          <p:cNvSpPr>
            <a:spLocks noGrp="1"/>
          </p:cNvSpPr>
          <p:nvPr>
            <p:ph type="title"/>
          </p:nvPr>
        </p:nvSpPr>
        <p:spPr/>
        <p:txBody>
          <a:bodyPr>
            <a:normAutofit/>
          </a:bodyPr>
          <a:lstStyle/>
          <a:p>
            <a:pPr algn="ctr"/>
            <a:r>
              <a:rPr lang="en-US" dirty="0"/>
              <a:t>Section 1  Positions of Players</a:t>
            </a:r>
            <a:br>
              <a:rPr lang="en-US" sz="2000" dirty="0"/>
            </a:br>
            <a:r>
              <a:rPr lang="en-US" sz="2000" dirty="0"/>
              <a:t>Article 1</a:t>
            </a:r>
            <a:endParaRPr lang="en-US" dirty="0"/>
          </a:p>
        </p:txBody>
      </p:sp>
    </p:spTree>
    <p:extLst>
      <p:ext uri="{BB962C8B-B14F-4D97-AF65-F5344CB8AC3E}">
        <p14:creationId xmlns:p14="http://schemas.microsoft.com/office/powerpoint/2010/main" val="2710832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
          <p:cNvSpPr txBox="1">
            <a:spLocks noGrp="1"/>
          </p:cNvSpPr>
          <p:nvPr>
            <p:ph type="title"/>
          </p:nvPr>
        </p:nvSpPr>
        <p:spPr>
          <a:xfrm>
            <a:off x="457199" y="106680"/>
            <a:ext cx="8234127" cy="1151751"/>
          </a:xfrm>
          <a:prstGeom prst="rect">
            <a:avLst/>
          </a:prstGeom>
          <a:noFill/>
          <a:ln>
            <a:noFill/>
          </a:ln>
        </p:spPr>
        <p:txBody>
          <a:bodyPr spcFirstLastPara="1" wrap="square" lIns="91425" tIns="45700" rIns="45700" bIns="45700" anchor="ctr" anchorCtr="0">
            <a:normAutofit fontScale="90000"/>
          </a:bodyPr>
          <a:lstStyle/>
          <a:p>
            <a:pPr marL="0" lvl="0" indent="0" algn="ctr" rtl="0">
              <a:spcBef>
                <a:spcPts val="0"/>
              </a:spcBef>
              <a:spcAft>
                <a:spcPts val="0"/>
              </a:spcAft>
              <a:buClr>
                <a:srgbClr val="FFC700"/>
              </a:buClr>
              <a:buSzPts val="4500"/>
              <a:buFont typeface="Corbel"/>
              <a:buNone/>
            </a:pPr>
            <a:r>
              <a:rPr lang="en-US" sz="4400" dirty="0"/>
              <a:t>Section 1  Positions of Players</a:t>
            </a:r>
            <a:br>
              <a:rPr lang="en-US" sz="1600" dirty="0"/>
            </a:br>
            <a:r>
              <a:rPr lang="en-US" sz="2200" dirty="0"/>
              <a:t>Article 2 and 4</a:t>
            </a:r>
            <a:br>
              <a:rPr lang="en-US" sz="2200" dirty="0"/>
            </a:br>
            <a:endParaRPr sz="2200" dirty="0"/>
          </a:p>
        </p:txBody>
      </p:sp>
      <p:sp>
        <p:nvSpPr>
          <p:cNvPr id="92" name="Google Shape;92;p3"/>
          <p:cNvSpPr txBox="1"/>
          <p:nvPr/>
        </p:nvSpPr>
        <p:spPr>
          <a:xfrm>
            <a:off x="304799" y="1676400"/>
            <a:ext cx="8748665" cy="4953000"/>
          </a:xfrm>
          <a:prstGeom prst="rect">
            <a:avLst/>
          </a:prstGeom>
          <a:noFill/>
          <a:ln>
            <a:noFill/>
          </a:ln>
        </p:spPr>
        <p:txBody>
          <a:bodyPr spcFirstLastPara="1" wrap="square" lIns="91425" tIns="45700" rIns="91425" bIns="45700" anchor="t" anchorCtr="0">
            <a:noAutofit/>
          </a:bodyPr>
          <a:lstStyle/>
          <a:p>
            <a:pPr marL="119062" marR="0" lvl="0" indent="0" algn="l" rtl="0">
              <a:spcBef>
                <a:spcPts val="0"/>
              </a:spcBef>
              <a:spcAft>
                <a:spcPts val="0"/>
              </a:spcAft>
              <a:buNone/>
            </a:pPr>
            <a:r>
              <a:rPr lang="en-US" sz="1600" b="1" dirty="0">
                <a:solidFill>
                  <a:schemeClr val="dk1"/>
                </a:solidFill>
              </a:rPr>
              <a:t>Section 1 POSITIONS OF PLAYERS </a:t>
            </a:r>
          </a:p>
          <a:p>
            <a:pPr marL="119062" marR="0" lvl="0" indent="0" algn="l" rtl="0">
              <a:spcBef>
                <a:spcPts val="0"/>
              </a:spcBef>
              <a:spcAft>
                <a:spcPts val="0"/>
              </a:spcAft>
              <a:buNone/>
            </a:pPr>
            <a:r>
              <a:rPr lang="en-US" sz="1600" b="1" dirty="0">
                <a:solidFill>
                  <a:schemeClr val="dk1"/>
                </a:solidFill>
              </a:rPr>
              <a:t>Art 2… </a:t>
            </a:r>
            <a:r>
              <a:rPr lang="en-US" sz="1600" dirty="0">
                <a:solidFill>
                  <a:schemeClr val="dk1"/>
                </a:solidFill>
              </a:rPr>
              <a:t>The captain and head coach represent the team in communications with umpires.</a:t>
            </a:r>
            <a:r>
              <a:rPr lang="en-US" sz="1600" b="1" dirty="0">
                <a:solidFill>
                  <a:schemeClr val="dk1"/>
                </a:solidFill>
              </a:rPr>
              <a:t> </a:t>
            </a:r>
            <a:r>
              <a:rPr lang="en-US" sz="1600" dirty="0">
                <a:solidFill>
                  <a:schemeClr val="dk1"/>
                </a:solidFill>
              </a:rPr>
              <a:t>The c</a:t>
            </a:r>
            <a:r>
              <a:rPr lang="en-US" sz="1600" i="0" u="none" strike="noStrike" cap="none" dirty="0">
                <a:solidFill>
                  <a:schemeClr val="dk1"/>
                </a:solidFill>
              </a:rPr>
              <a:t>aptain and </a:t>
            </a:r>
            <a:r>
              <a:rPr lang="en-US" sz="1600" dirty="0">
                <a:solidFill>
                  <a:schemeClr val="dk1"/>
                </a:solidFill>
              </a:rPr>
              <a:t>h</a:t>
            </a:r>
            <a:r>
              <a:rPr lang="en-US" sz="1600" i="0" u="none" strike="noStrike" cap="none" dirty="0">
                <a:solidFill>
                  <a:schemeClr val="dk1"/>
                </a:solidFill>
              </a:rPr>
              <a:t>ead coach’s duties</a:t>
            </a:r>
            <a:r>
              <a:rPr lang="en-US" sz="1600" i="0" u="none" strike="noStrike" cap="none" dirty="0">
                <a:solidFill>
                  <a:schemeClr val="dk1"/>
                </a:solidFill>
                <a:latin typeface="Arial"/>
                <a:ea typeface="Arial"/>
                <a:cs typeface="Arial"/>
                <a:sym typeface="Arial"/>
              </a:rPr>
              <a:t> </a:t>
            </a:r>
            <a:r>
              <a:rPr lang="en-US" sz="1600" b="0" i="0" u="none" strike="noStrike" cap="none" dirty="0">
                <a:solidFill>
                  <a:schemeClr val="dk1"/>
                </a:solidFill>
                <a:latin typeface="Arial"/>
                <a:ea typeface="Arial"/>
                <a:cs typeface="Arial"/>
                <a:sym typeface="Arial"/>
              </a:rPr>
              <a:t>shall include:</a:t>
            </a:r>
          </a:p>
          <a:p>
            <a:pPr marL="119062" marR="0" lvl="0" indent="0" algn="l" rtl="0">
              <a:spcBef>
                <a:spcPts val="0"/>
              </a:spcBef>
              <a:spcAft>
                <a:spcPts val="0"/>
              </a:spcAft>
              <a:buNone/>
            </a:pPr>
            <a:r>
              <a:rPr lang="en-US" b="0" i="0" u="none" strike="noStrike" cap="none" dirty="0">
                <a:solidFill>
                  <a:srgbClr val="FF0000"/>
                </a:solidFill>
                <a:latin typeface="Arial"/>
                <a:ea typeface="Arial"/>
                <a:cs typeface="Arial"/>
                <a:sym typeface="Arial"/>
              </a:rPr>
              <a:t>***This is why we do not converse with Assistant Coaches</a:t>
            </a:r>
            <a:endParaRPr b="0" i="0" u="none" strike="noStrike" cap="none" dirty="0">
              <a:solidFill>
                <a:srgbClr val="FF0000"/>
              </a:solidFill>
              <a:latin typeface="Arial"/>
              <a:ea typeface="Arial"/>
              <a:cs typeface="Arial"/>
              <a:sym typeface="Arial"/>
            </a:endParaRPr>
          </a:p>
          <a:p>
            <a:pPr marL="288925" marR="0" lvl="0" indent="-169862" algn="l" rtl="0">
              <a:spcBef>
                <a:spcPts val="0"/>
              </a:spcBef>
              <a:spcAft>
                <a:spcPts val="0"/>
              </a:spcAft>
              <a:buClr>
                <a:srgbClr val="FFC700"/>
              </a:buClr>
              <a:buSzPts val="1280"/>
              <a:buFont typeface="Noto Sans Symbols"/>
              <a:buChar char="◼"/>
            </a:pPr>
            <a:r>
              <a:rPr lang="en-US" sz="1600" b="0" i="0" u="none" strike="noStrike" cap="none" dirty="0">
                <a:solidFill>
                  <a:schemeClr val="dk1"/>
                </a:solidFill>
                <a:latin typeface="Arial"/>
                <a:ea typeface="Arial"/>
                <a:cs typeface="Arial"/>
                <a:sym typeface="Arial"/>
              </a:rPr>
              <a:t>1) </a:t>
            </a:r>
            <a:r>
              <a:rPr lang="en-US" sz="1600" b="1" dirty="0">
                <a:solidFill>
                  <a:schemeClr val="dk1"/>
                </a:solidFill>
              </a:rPr>
              <a:t>Lineup</a:t>
            </a:r>
            <a:r>
              <a:rPr lang="en-US" sz="1600" b="1" i="0" u="none" strike="noStrike" cap="none" dirty="0">
                <a:solidFill>
                  <a:schemeClr val="dk1"/>
                </a:solidFill>
                <a:latin typeface="Arial"/>
                <a:ea typeface="Arial"/>
                <a:cs typeface="Arial"/>
                <a:sym typeface="Arial"/>
              </a:rPr>
              <a:t> Card</a:t>
            </a:r>
            <a:r>
              <a:rPr lang="en-US" sz="1600" b="0" i="0" u="none" strike="noStrike" cap="none" dirty="0">
                <a:solidFill>
                  <a:schemeClr val="dk1"/>
                </a:solidFill>
                <a:latin typeface="Arial"/>
                <a:ea typeface="Arial"/>
                <a:cs typeface="Arial"/>
                <a:sym typeface="Arial"/>
              </a:rPr>
              <a:t>…providing the umpire-in-chief with his team's lineup card which shall include the name, shirt number, position and batting order of each starting player. The name and shirt number of each eligible substitute should also be listed. </a:t>
            </a:r>
            <a:r>
              <a:rPr lang="en-US" sz="1600" b="1" i="0" u="none" strike="noStrike" cap="none" dirty="0">
                <a:solidFill>
                  <a:schemeClr val="dk1"/>
                </a:solidFill>
                <a:latin typeface="Arial"/>
                <a:ea typeface="Arial"/>
                <a:cs typeface="Arial"/>
                <a:sym typeface="Arial"/>
              </a:rPr>
              <a:t>There is no penalty assessed for failure to list</a:t>
            </a:r>
            <a:r>
              <a:rPr lang="en-US" sz="1600" b="0" i="0" u="none" strike="noStrike" cap="none" dirty="0">
                <a:solidFill>
                  <a:schemeClr val="dk1"/>
                </a:solidFill>
                <a:latin typeface="Arial"/>
                <a:ea typeface="Arial"/>
                <a:cs typeface="Arial"/>
                <a:sym typeface="Arial"/>
              </a:rPr>
              <a:t>.  </a:t>
            </a:r>
          </a:p>
          <a:p>
            <a:pPr marL="119063" marR="0" lvl="0" algn="l" rtl="0">
              <a:spcBef>
                <a:spcPts val="0"/>
              </a:spcBef>
              <a:spcAft>
                <a:spcPts val="0"/>
              </a:spcAft>
              <a:buClr>
                <a:srgbClr val="FFC700"/>
              </a:buClr>
              <a:buSzPts val="1280"/>
            </a:pPr>
            <a:r>
              <a:rPr lang="en-US" sz="1600" dirty="0">
                <a:solidFill>
                  <a:schemeClr val="dk1"/>
                </a:solidFill>
              </a:rPr>
              <a:t>                 </a:t>
            </a:r>
            <a:r>
              <a:rPr lang="en-US" sz="1600" b="0" i="0" u="none" strike="noStrike" cap="none" dirty="0">
                <a:solidFill>
                  <a:srgbClr val="FF0000"/>
                </a:solidFill>
                <a:latin typeface="Arial"/>
                <a:ea typeface="Arial"/>
                <a:cs typeface="Arial"/>
                <a:sym typeface="Arial"/>
              </a:rPr>
              <a:t>**</a:t>
            </a:r>
            <a:r>
              <a:rPr lang="en-US" sz="1600" b="1" i="0" u="none" strike="noStrike" cap="none" dirty="0">
                <a:solidFill>
                  <a:srgbClr val="FF0000"/>
                </a:solidFill>
              </a:rPr>
              <a:t>Names are important</a:t>
            </a:r>
            <a:r>
              <a:rPr lang="en-US" sz="1600" b="0" i="0" u="none" strike="noStrike" cap="none" dirty="0">
                <a:solidFill>
                  <a:srgbClr val="FF0000"/>
                </a:solidFill>
                <a:latin typeface="Arial"/>
                <a:ea typeface="Arial"/>
                <a:cs typeface="Arial"/>
                <a:sym typeface="Arial"/>
              </a:rPr>
              <a:t>. Numbers are not.</a:t>
            </a:r>
            <a:endParaRPr dirty="0">
              <a:solidFill>
                <a:srgbClr val="FF0000"/>
              </a:solidFill>
            </a:endParaRPr>
          </a:p>
          <a:p>
            <a:pPr marL="288925" marR="0" lvl="0" indent="-169862" algn="l" rtl="0">
              <a:spcBef>
                <a:spcPts val="0"/>
              </a:spcBef>
              <a:spcAft>
                <a:spcPts val="0"/>
              </a:spcAft>
              <a:buClr>
                <a:srgbClr val="FFC700"/>
              </a:buClr>
              <a:buSzPts val="1280"/>
              <a:buFont typeface="Noto Sans Symbols"/>
              <a:buChar char="◼"/>
            </a:pPr>
            <a:r>
              <a:rPr lang="en-US" sz="1600" b="0" i="0" u="none" strike="noStrike" cap="none" dirty="0">
                <a:solidFill>
                  <a:schemeClr val="dk1"/>
                </a:solidFill>
                <a:latin typeface="Arial"/>
                <a:ea typeface="Arial"/>
                <a:cs typeface="Arial"/>
                <a:sym typeface="Arial"/>
              </a:rPr>
              <a:t>2) </a:t>
            </a:r>
            <a:r>
              <a:rPr lang="en-US" sz="1600" b="1" i="0" u="none" strike="noStrike" cap="none" dirty="0">
                <a:solidFill>
                  <a:schemeClr val="dk1"/>
                </a:solidFill>
                <a:latin typeface="Arial"/>
                <a:ea typeface="Arial"/>
                <a:cs typeface="Arial"/>
                <a:sym typeface="Arial"/>
              </a:rPr>
              <a:t>Ground Rules</a:t>
            </a:r>
            <a:r>
              <a:rPr lang="en-US" sz="1600" b="0" i="0" u="none" strike="noStrike" cap="none" dirty="0">
                <a:solidFill>
                  <a:schemeClr val="dk1"/>
                </a:solidFill>
                <a:latin typeface="Arial"/>
                <a:ea typeface="Arial"/>
                <a:cs typeface="Arial"/>
                <a:sym typeface="Arial"/>
              </a:rPr>
              <a:t>… informing all players as to special ground rules as announced by the umpire-in-chief. Ground rules may not supersede playing rules.   </a:t>
            </a:r>
            <a:r>
              <a:rPr lang="en-US" sz="1600" b="0" i="0" u="none" strike="noStrike" cap="none" dirty="0">
                <a:solidFill>
                  <a:schemeClr val="tx1"/>
                </a:solidFill>
                <a:latin typeface="Arial"/>
                <a:ea typeface="Arial"/>
                <a:cs typeface="Arial"/>
                <a:sym typeface="Arial"/>
              </a:rPr>
              <a:t>Lineups become official after they have been exchanged, verified and then accepted by umpire during the pregame conference.</a:t>
            </a:r>
            <a:endParaRPr sz="1600" b="0" i="0" u="none" strike="noStrike" cap="none" dirty="0">
              <a:solidFill>
                <a:schemeClr val="tx1"/>
              </a:solidFill>
              <a:latin typeface="Arial"/>
              <a:ea typeface="Arial"/>
              <a:cs typeface="Arial"/>
              <a:sym typeface="Arial"/>
            </a:endParaRPr>
          </a:p>
          <a:p>
            <a:pPr marL="119063" marR="0" lvl="0" algn="l" rtl="0">
              <a:spcBef>
                <a:spcPts val="0"/>
              </a:spcBef>
              <a:spcAft>
                <a:spcPts val="0"/>
              </a:spcAft>
              <a:buClr>
                <a:srgbClr val="FFC700"/>
              </a:buClr>
              <a:buSzPts val="1280"/>
            </a:pPr>
            <a:r>
              <a:rPr lang="en-US" sz="1600" b="0" i="0" u="none" strike="noStrike" cap="none" dirty="0">
                <a:solidFill>
                  <a:schemeClr val="dk1"/>
                </a:solidFill>
                <a:latin typeface="Arial"/>
                <a:ea typeface="Arial"/>
                <a:cs typeface="Arial"/>
                <a:sym typeface="Arial"/>
              </a:rPr>
              <a:t>                               </a:t>
            </a:r>
            <a:r>
              <a:rPr lang="en-US" sz="1600" b="1" i="0" u="none" strike="noStrike" cap="none" dirty="0">
                <a:solidFill>
                  <a:schemeClr val="dk1"/>
                </a:solidFill>
                <a:latin typeface="Arial"/>
                <a:ea typeface="Arial"/>
                <a:cs typeface="Arial"/>
                <a:sym typeface="Arial"/>
              </a:rPr>
              <a:t>** </a:t>
            </a:r>
            <a:r>
              <a:rPr lang="en-US" sz="1600" b="1" dirty="0">
                <a:solidFill>
                  <a:schemeClr val="dk1"/>
                </a:solidFill>
              </a:rPr>
              <a:t>Pregame Conference will be covered in Rule 2**</a:t>
            </a:r>
          </a:p>
          <a:p>
            <a:pPr marL="119063" marR="0" lvl="0" algn="l" rtl="0">
              <a:spcBef>
                <a:spcPts val="0"/>
              </a:spcBef>
              <a:spcAft>
                <a:spcPts val="0"/>
              </a:spcAft>
              <a:buClr>
                <a:srgbClr val="FFC700"/>
              </a:buClr>
              <a:buSzPts val="1280"/>
            </a:pPr>
            <a:r>
              <a:rPr lang="en-US" sz="1600" b="1" i="0" u="none" strike="noStrike" cap="none" dirty="0">
                <a:solidFill>
                  <a:schemeClr val="dk1"/>
                </a:solidFill>
                <a:latin typeface="Arial"/>
                <a:ea typeface="Arial"/>
                <a:cs typeface="Arial"/>
                <a:sym typeface="Arial"/>
              </a:rPr>
              <a:t>Art 4…  </a:t>
            </a:r>
            <a:r>
              <a:rPr lang="en-US" sz="1600" dirty="0">
                <a:solidFill>
                  <a:schemeClr val="dk1"/>
                </a:solidFill>
              </a:rPr>
              <a:t>At the time of the pitch, all fielders shall be on fair ground except the catcher who shall be in the catcher’s box.  A fielder is in fair ground when at least one foot is touching fair ground.  </a:t>
            </a:r>
          </a:p>
          <a:p>
            <a:pPr marL="119063" marR="0" lvl="0" algn="l" rtl="0">
              <a:spcBef>
                <a:spcPts val="0"/>
              </a:spcBef>
              <a:spcAft>
                <a:spcPts val="0"/>
              </a:spcAft>
              <a:buClr>
                <a:srgbClr val="FFC700"/>
              </a:buClr>
              <a:buSzPts val="1280"/>
            </a:pPr>
            <a:r>
              <a:rPr lang="en-US" sz="1600" b="1" i="0" u="none" strike="noStrike" cap="none" dirty="0">
                <a:solidFill>
                  <a:schemeClr val="dk1"/>
                </a:solidFill>
                <a:latin typeface="Arial"/>
                <a:ea typeface="Arial"/>
                <a:cs typeface="Arial"/>
                <a:sym typeface="Arial"/>
              </a:rPr>
              <a:t>Penalty: Illegal Pitch (2-18)</a:t>
            </a:r>
            <a:endParaRPr sz="1600" b="1" i="0" u="none" strike="noStrike" cap="none" dirty="0">
              <a:solidFill>
                <a:schemeClr val="dk1"/>
              </a:solidFill>
              <a:latin typeface="Arial"/>
              <a:ea typeface="Arial"/>
              <a:cs typeface="Arial"/>
              <a:sym typeface="Arial"/>
            </a:endParaRPr>
          </a:p>
        </p:txBody>
      </p:sp>
      <p:sp>
        <p:nvSpPr>
          <p:cNvPr id="93" name="Google Shape;93;p3"/>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4</a:t>
            </a:fld>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C700"/>
              </a:buClr>
              <a:buSzPts val="4500"/>
              <a:buFont typeface="Corbel"/>
              <a:buNone/>
            </a:pPr>
            <a:r>
              <a:rPr lang="en-US" dirty="0"/>
              <a:t>Section 2 The Field</a:t>
            </a:r>
            <a:endParaRPr dirty="0"/>
          </a:p>
        </p:txBody>
      </p:sp>
      <p:sp>
        <p:nvSpPr>
          <p:cNvPr id="100" name="Google Shape;100;p4"/>
          <p:cNvSpPr txBox="1">
            <a:spLocks noGrp="1"/>
          </p:cNvSpPr>
          <p:nvPr>
            <p:ph type="body" idx="1"/>
          </p:nvPr>
        </p:nvSpPr>
        <p:spPr>
          <a:xfrm>
            <a:off x="457199" y="1648497"/>
            <a:ext cx="8156833" cy="5209504"/>
          </a:xfrm>
          <a:prstGeom prst="rect">
            <a:avLst/>
          </a:prstGeom>
          <a:noFill/>
          <a:ln>
            <a:noFill/>
          </a:ln>
        </p:spPr>
        <p:txBody>
          <a:bodyPr spcFirstLastPara="1" wrap="square" lIns="54850" tIns="91425" rIns="91425" bIns="45700" anchor="t" anchorCtr="0">
            <a:noAutofit/>
          </a:bodyPr>
          <a:lstStyle/>
          <a:p>
            <a:r>
              <a:rPr lang="en-US" sz="1700" b="1" dirty="0"/>
              <a:t>Markings</a:t>
            </a:r>
            <a:r>
              <a:rPr lang="en-US" sz="1700" dirty="0"/>
              <a:t>…</a:t>
            </a:r>
            <a:r>
              <a:rPr lang="en-US" sz="1800" b="1" dirty="0"/>
              <a:t>Art. 2…  </a:t>
            </a:r>
            <a:r>
              <a:rPr lang="en-US" sz="1800" dirty="0"/>
              <a:t>All lines on the playing field shall be marked with a material which is not injurious to the eyes or skin.  All non-permanent lines should be white.  Lime or caustic material is prohibited.  </a:t>
            </a:r>
          </a:p>
          <a:p>
            <a:pPr marL="66040" indent="0">
              <a:buNone/>
            </a:pPr>
            <a:r>
              <a:rPr lang="en-US" sz="1800" dirty="0">
                <a:solidFill>
                  <a:srgbClr val="FF0000"/>
                </a:solidFill>
              </a:rPr>
              <a:t>**JV and Varsity baseball check the field prior to the game.  If the batter’s boxes, on-deck circles, coaching boxes and </a:t>
            </a:r>
          </a:p>
          <a:p>
            <a:pPr marL="66040" indent="0">
              <a:buNone/>
            </a:pPr>
            <a:r>
              <a:rPr lang="en-US" sz="1800" dirty="0">
                <a:solidFill>
                  <a:srgbClr val="FF0000"/>
                </a:solidFill>
              </a:rPr>
              <a:t>running lane are not marked tell them to</a:t>
            </a:r>
          </a:p>
          <a:p>
            <a:pPr marL="66040" indent="0">
              <a:buNone/>
            </a:pPr>
            <a:r>
              <a:rPr lang="en-US" sz="1800" dirty="0">
                <a:solidFill>
                  <a:srgbClr val="FF0000"/>
                </a:solidFill>
              </a:rPr>
              <a:t> mark them. On-deck circles and coach’s </a:t>
            </a:r>
          </a:p>
          <a:p>
            <a:pPr marL="66040" indent="0">
              <a:buNone/>
            </a:pPr>
            <a:r>
              <a:rPr lang="en-US" sz="1800" dirty="0">
                <a:solidFill>
                  <a:srgbClr val="FF0000"/>
                </a:solidFill>
              </a:rPr>
              <a:t>boxes may be a mat, artificial turf or similar.</a:t>
            </a:r>
          </a:p>
          <a:p>
            <a:pPr marL="66040" indent="0">
              <a:buNone/>
            </a:pPr>
            <a:r>
              <a:rPr lang="en-US" sz="1800" dirty="0">
                <a:solidFill>
                  <a:srgbClr val="FF0000"/>
                </a:solidFill>
              </a:rPr>
              <a:t> No coach’s boxes or on-deck circles then no</a:t>
            </a:r>
          </a:p>
          <a:p>
            <a:pPr marL="66040" indent="0">
              <a:buNone/>
            </a:pPr>
            <a:r>
              <a:rPr lang="en-US" sz="1800" dirty="0">
                <a:solidFill>
                  <a:srgbClr val="FF0000"/>
                </a:solidFill>
              </a:rPr>
              <a:t> coaches or on-deck batters allowed on the </a:t>
            </a:r>
          </a:p>
          <a:p>
            <a:pPr marL="66040" indent="0">
              <a:buNone/>
            </a:pPr>
            <a:r>
              <a:rPr lang="en-US" sz="1800" dirty="0">
                <a:solidFill>
                  <a:srgbClr val="FF0000"/>
                </a:solidFill>
              </a:rPr>
              <a:t>field.  For MS allow them to play but call</a:t>
            </a:r>
          </a:p>
          <a:p>
            <a:pPr marL="66040" indent="0">
              <a:buNone/>
            </a:pPr>
            <a:r>
              <a:rPr lang="en-US" sz="1800" dirty="0">
                <a:solidFill>
                  <a:srgbClr val="FF0000"/>
                </a:solidFill>
              </a:rPr>
              <a:t> Gary at the conclusion of the game.  </a:t>
            </a:r>
          </a:p>
          <a:p>
            <a:pPr marL="342900" lvl="0" indent="-342900" algn="l" rtl="0">
              <a:spcBef>
                <a:spcPts val="0"/>
              </a:spcBef>
              <a:spcAft>
                <a:spcPts val="0"/>
              </a:spcAft>
              <a:buSzPts val="1360"/>
              <a:buFont typeface="Noto Sans Symbols"/>
              <a:buChar char="▪"/>
            </a:pPr>
            <a:r>
              <a:rPr lang="en-US" sz="1700" b="1" dirty="0"/>
              <a:t>On Deck Circle</a:t>
            </a:r>
            <a:r>
              <a:rPr lang="en-US" sz="1700" dirty="0"/>
              <a:t>…neither team’s players </a:t>
            </a:r>
          </a:p>
          <a:p>
            <a:pPr marL="342900" lvl="0" indent="-342900" algn="l" rtl="0">
              <a:spcBef>
                <a:spcPts val="0"/>
              </a:spcBef>
              <a:spcAft>
                <a:spcPts val="0"/>
              </a:spcAft>
              <a:buSzPts val="1360"/>
              <a:buFont typeface="Noto Sans Symbols"/>
              <a:buChar char="▪"/>
            </a:pPr>
            <a:r>
              <a:rPr lang="en-US" sz="1700" dirty="0"/>
              <a:t>may warm up in the other team’s circles.</a:t>
            </a:r>
          </a:p>
          <a:p>
            <a:pPr marL="342900" lvl="0" indent="-342900" algn="l" rtl="0">
              <a:spcBef>
                <a:spcPts val="0"/>
              </a:spcBef>
              <a:spcAft>
                <a:spcPts val="0"/>
              </a:spcAft>
              <a:buSzPts val="1360"/>
              <a:buFont typeface="Noto Sans Symbols"/>
              <a:buChar char="▪"/>
            </a:pPr>
            <a:r>
              <a:rPr lang="en-US" sz="1700" dirty="0"/>
              <a:t> Exception: PU realizes there is a safety </a:t>
            </a:r>
          </a:p>
          <a:p>
            <a:pPr marL="342900" lvl="0" indent="-342900" algn="l" rtl="0">
              <a:spcBef>
                <a:spcPts val="0"/>
              </a:spcBef>
              <a:spcAft>
                <a:spcPts val="0"/>
              </a:spcAft>
              <a:buSzPts val="1360"/>
              <a:buFont typeface="Noto Sans Symbols"/>
              <a:buChar char="▪"/>
            </a:pPr>
            <a:r>
              <a:rPr lang="en-US" sz="1700" dirty="0"/>
              <a:t>concern due to poor field confinement.</a:t>
            </a:r>
            <a:endParaRPr dirty="0"/>
          </a:p>
          <a:p>
            <a:pPr marL="285750" lvl="0" indent="-285750" algn="l" rtl="0">
              <a:spcBef>
                <a:spcPts val="0"/>
              </a:spcBef>
              <a:spcAft>
                <a:spcPts val="0"/>
              </a:spcAft>
              <a:buSzPts val="1360"/>
              <a:buChar char="◼"/>
            </a:pPr>
            <a:r>
              <a:rPr lang="en-US" sz="1700" dirty="0"/>
              <a:t> Allow one on deck batter during live play</a:t>
            </a:r>
            <a:endParaRPr dirty="0"/>
          </a:p>
          <a:p>
            <a:pPr marL="0" lvl="0" indent="0" algn="l" rtl="0">
              <a:spcBef>
                <a:spcPts val="0"/>
              </a:spcBef>
              <a:spcAft>
                <a:spcPts val="0"/>
              </a:spcAft>
              <a:buSzPts val="1360"/>
              <a:buNone/>
            </a:pPr>
            <a:r>
              <a:rPr lang="en-US" sz="1700" dirty="0"/>
              <a:t>      and two between innings. </a:t>
            </a:r>
            <a:r>
              <a:rPr lang="en-US" sz="1700" dirty="0">
                <a:solidFill>
                  <a:srgbClr val="FF0000"/>
                </a:solidFill>
              </a:rPr>
              <a:t>1</a:t>
            </a:r>
            <a:r>
              <a:rPr lang="en-US" sz="1700" baseline="30000" dirty="0">
                <a:solidFill>
                  <a:srgbClr val="FF0000"/>
                </a:solidFill>
              </a:rPr>
              <a:t>st</a:t>
            </a:r>
            <a:r>
              <a:rPr lang="en-US" sz="1700" dirty="0">
                <a:solidFill>
                  <a:srgbClr val="FF0000"/>
                </a:solidFill>
              </a:rPr>
              <a:t> Hitter and the batter after him.  </a:t>
            </a:r>
            <a:endParaRPr sz="1700" dirty="0">
              <a:solidFill>
                <a:srgbClr val="FF0000"/>
              </a:solidFill>
            </a:endParaRPr>
          </a:p>
        </p:txBody>
      </p:sp>
      <p:sp>
        <p:nvSpPr>
          <p:cNvPr id="101" name="Google Shape;101;p4"/>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5</a:t>
            </a:fld>
            <a:endParaRPr dirty="0"/>
          </a:p>
        </p:txBody>
      </p:sp>
      <p:pic>
        <p:nvPicPr>
          <p:cNvPr id="102" name="Google Shape;102;p4"/>
          <p:cNvPicPr preferRelativeResize="0"/>
          <p:nvPr/>
        </p:nvPicPr>
        <p:blipFill rotWithShape="1">
          <a:blip r:embed="rId3">
            <a:alphaModFix/>
          </a:blip>
          <a:srcRect/>
          <a:stretch/>
        </p:blipFill>
        <p:spPr>
          <a:xfrm>
            <a:off x="5727958" y="34556"/>
            <a:ext cx="2886075" cy="1295400"/>
          </a:xfrm>
          <a:prstGeom prst="rect">
            <a:avLst/>
          </a:prstGeom>
          <a:noFill/>
          <a:ln>
            <a:noFill/>
          </a:ln>
        </p:spPr>
      </p:pic>
      <p:pic>
        <p:nvPicPr>
          <p:cNvPr id="103" name="Google Shape;103;p4"/>
          <p:cNvPicPr preferRelativeResize="0"/>
          <p:nvPr/>
        </p:nvPicPr>
        <p:blipFill rotWithShape="1">
          <a:blip r:embed="rId4">
            <a:alphaModFix/>
          </a:blip>
          <a:srcRect/>
          <a:stretch/>
        </p:blipFill>
        <p:spPr>
          <a:xfrm>
            <a:off x="5195100" y="2881925"/>
            <a:ext cx="3951766" cy="3124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a:extLst>
            <a:ext uri="{FF2B5EF4-FFF2-40B4-BE49-F238E27FC236}">
              <a16:creationId xmlns:a16="http://schemas.microsoft.com/office/drawing/2014/main" id="{FB5474D2-356C-6255-0AF1-9F78996A5782}"/>
            </a:ext>
          </a:extLst>
        </p:cNvPr>
        <p:cNvGrpSpPr/>
        <p:nvPr/>
      </p:nvGrpSpPr>
      <p:grpSpPr>
        <a:xfrm>
          <a:off x="0" y="0"/>
          <a:ext cx="0" cy="0"/>
          <a:chOff x="0" y="0"/>
          <a:chExt cx="0" cy="0"/>
        </a:xfrm>
      </p:grpSpPr>
      <p:sp>
        <p:nvSpPr>
          <p:cNvPr id="99" name="Google Shape;99;p4">
            <a:extLst>
              <a:ext uri="{FF2B5EF4-FFF2-40B4-BE49-F238E27FC236}">
                <a16:creationId xmlns:a16="http://schemas.microsoft.com/office/drawing/2014/main" id="{E42027CC-680C-0F47-79D0-46D2F530AF37}"/>
              </a:ext>
            </a:extLst>
          </p:cNvPr>
          <p:cNvSpPr txBox="1">
            <a:spLocks noGrp="1"/>
          </p:cNvSpPr>
          <p:nvPr>
            <p:ph type="title"/>
          </p:nvPr>
        </p:nvSpPr>
        <p:spPr>
          <a:xfrm>
            <a:off x="457200" y="155448"/>
            <a:ext cx="8229600" cy="1252728"/>
          </a:xfrm>
          <a:prstGeom prst="rect">
            <a:avLst/>
          </a:prstGeom>
          <a:noFill/>
          <a:ln>
            <a:noFill/>
          </a:ln>
        </p:spPr>
        <p:txBody>
          <a:bodyPr spcFirstLastPara="1" wrap="square" lIns="91425" tIns="45700" rIns="45700" bIns="45700" anchor="ctr" anchorCtr="0">
            <a:normAutofit/>
          </a:bodyPr>
          <a:lstStyle/>
          <a:p>
            <a:pPr marL="0" lvl="0" indent="0" algn="l" rtl="0">
              <a:spcBef>
                <a:spcPts val="0"/>
              </a:spcBef>
              <a:spcAft>
                <a:spcPts val="0"/>
              </a:spcAft>
              <a:buClr>
                <a:srgbClr val="FFC700"/>
              </a:buClr>
              <a:buSzPts val="4500"/>
              <a:buFont typeface="Corbel"/>
              <a:buNone/>
            </a:pPr>
            <a:r>
              <a:rPr lang="en-US" dirty="0"/>
              <a:t>Section 2 The Field</a:t>
            </a:r>
            <a:endParaRPr dirty="0"/>
          </a:p>
        </p:txBody>
      </p:sp>
      <p:sp>
        <p:nvSpPr>
          <p:cNvPr id="100" name="Google Shape;100;p4">
            <a:extLst>
              <a:ext uri="{FF2B5EF4-FFF2-40B4-BE49-F238E27FC236}">
                <a16:creationId xmlns:a16="http://schemas.microsoft.com/office/drawing/2014/main" id="{4D828FCF-21FB-914A-E4F3-9F3DB2340BEE}"/>
              </a:ext>
            </a:extLst>
          </p:cNvPr>
          <p:cNvSpPr txBox="1">
            <a:spLocks noGrp="1"/>
          </p:cNvSpPr>
          <p:nvPr>
            <p:ph type="body" idx="1"/>
          </p:nvPr>
        </p:nvSpPr>
        <p:spPr>
          <a:xfrm>
            <a:off x="457199" y="1775191"/>
            <a:ext cx="8156833" cy="5082809"/>
          </a:xfrm>
          <a:prstGeom prst="rect">
            <a:avLst/>
          </a:prstGeom>
          <a:noFill/>
          <a:ln>
            <a:noFill/>
          </a:ln>
        </p:spPr>
        <p:txBody>
          <a:bodyPr spcFirstLastPara="1" wrap="square" lIns="54850" tIns="91425" rIns="91425" bIns="45700" anchor="t" anchorCtr="0">
            <a:noAutofit/>
          </a:bodyPr>
          <a:lstStyle/>
          <a:p>
            <a:r>
              <a:rPr lang="en-US" sz="1800" b="1" dirty="0">
                <a:solidFill>
                  <a:schemeClr val="tx1"/>
                </a:solidFill>
              </a:rPr>
              <a:t>Art. 4…</a:t>
            </a:r>
            <a:r>
              <a:rPr lang="en-US" sz="1800" dirty="0">
                <a:solidFill>
                  <a:schemeClr val="tx1"/>
                </a:solidFill>
              </a:rPr>
              <a:t>When the dugout area is temporarily extended, for any reason, it shall be extended toward the outfield on a line parallel to the foul line.  The extension of the dugout area shall be equally applied for both teams.  </a:t>
            </a:r>
          </a:p>
          <a:p>
            <a:pPr marL="66040" indent="0">
              <a:buNone/>
            </a:pPr>
            <a:r>
              <a:rPr lang="en-US" sz="1800" dirty="0">
                <a:solidFill>
                  <a:srgbClr val="FF0000"/>
                </a:solidFill>
              </a:rPr>
              <a:t>***Do not let them use the improper extension.  Call Gary to inform him at the completion of the game. </a:t>
            </a:r>
          </a:p>
          <a:p>
            <a:pPr marL="285750" indent="-285750">
              <a:buSzPts val="1360"/>
            </a:pPr>
            <a:r>
              <a:rPr lang="en-US" sz="1700" b="1" dirty="0"/>
              <a:t>Media Area</a:t>
            </a:r>
            <a:r>
              <a:rPr lang="en-US" sz="1700" dirty="0"/>
              <a:t>… Establish at pre-game meeting. Umpire can terminate </a:t>
            </a:r>
            <a:endParaRPr dirty="0"/>
          </a:p>
          <a:p>
            <a:pPr marL="0" lvl="0" indent="0" algn="l" rtl="0">
              <a:spcBef>
                <a:spcPts val="0"/>
              </a:spcBef>
              <a:spcAft>
                <a:spcPts val="0"/>
              </a:spcAft>
              <a:buSzPts val="1360"/>
              <a:buNone/>
            </a:pPr>
            <a:r>
              <a:rPr lang="en-US" sz="1700" dirty="0"/>
              <a:t>      at any time during the game.  Media area should be marked using the same material as foul lines. .</a:t>
            </a:r>
          </a:p>
          <a:p>
            <a:pPr marL="0" lvl="0" indent="0" algn="l" rtl="0">
              <a:spcBef>
                <a:spcPts val="0"/>
              </a:spcBef>
              <a:spcAft>
                <a:spcPts val="0"/>
              </a:spcAft>
              <a:buSzPts val="1360"/>
              <a:buNone/>
            </a:pPr>
            <a:endParaRPr lang="en-US" sz="1700" dirty="0"/>
          </a:p>
          <a:p>
            <a:pPr marL="285750" indent="-285750">
              <a:buSzPts val="1360"/>
            </a:pPr>
            <a:r>
              <a:rPr lang="en-US" sz="1600" b="1" dirty="0">
                <a:solidFill>
                  <a:schemeClr val="tx1"/>
                </a:solidFill>
              </a:rPr>
              <a:t>Art. 12…Any game started on a nonregulation facility by mutual agreement of the opposing coaches shall not be protested for this reason.</a:t>
            </a:r>
          </a:p>
          <a:p>
            <a:pPr marL="0" lvl="0" indent="0" algn="l" rtl="0">
              <a:spcBef>
                <a:spcPts val="0"/>
              </a:spcBef>
              <a:spcAft>
                <a:spcPts val="0"/>
              </a:spcAft>
              <a:buSzPts val="1360"/>
              <a:buNone/>
            </a:pPr>
            <a:endParaRPr sz="1700" dirty="0"/>
          </a:p>
        </p:txBody>
      </p:sp>
      <p:sp>
        <p:nvSpPr>
          <p:cNvPr id="101" name="Google Shape;101;p4">
            <a:extLst>
              <a:ext uri="{FF2B5EF4-FFF2-40B4-BE49-F238E27FC236}">
                <a16:creationId xmlns:a16="http://schemas.microsoft.com/office/drawing/2014/main" id="{F1E24172-3F8E-6AFB-A07C-097092C42499}"/>
              </a:ext>
            </a:extLst>
          </p:cNvPr>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6</a:t>
            </a:fld>
            <a:endParaRPr dirty="0"/>
          </a:p>
        </p:txBody>
      </p:sp>
      <p:pic>
        <p:nvPicPr>
          <p:cNvPr id="102" name="Google Shape;102;p4">
            <a:extLst>
              <a:ext uri="{FF2B5EF4-FFF2-40B4-BE49-F238E27FC236}">
                <a16:creationId xmlns:a16="http://schemas.microsoft.com/office/drawing/2014/main" id="{4144C591-372F-DB47-80AA-36657C2495A3}"/>
              </a:ext>
            </a:extLst>
          </p:cNvPr>
          <p:cNvPicPr preferRelativeResize="0"/>
          <p:nvPr/>
        </p:nvPicPr>
        <p:blipFill rotWithShape="1">
          <a:blip r:embed="rId3">
            <a:alphaModFix/>
          </a:blip>
          <a:srcRect/>
          <a:stretch/>
        </p:blipFill>
        <p:spPr>
          <a:xfrm>
            <a:off x="5727958" y="34556"/>
            <a:ext cx="2886075" cy="1295400"/>
          </a:xfrm>
          <a:prstGeom prst="rect">
            <a:avLst/>
          </a:prstGeom>
          <a:noFill/>
          <a:ln>
            <a:noFill/>
          </a:ln>
        </p:spPr>
      </p:pic>
    </p:spTree>
    <p:extLst>
      <p:ext uri="{BB962C8B-B14F-4D97-AF65-F5344CB8AC3E}">
        <p14:creationId xmlns:p14="http://schemas.microsoft.com/office/powerpoint/2010/main" val="3686967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CCD2B-7D41-B5ED-DA62-D3048B3F5F94}"/>
              </a:ext>
            </a:extLst>
          </p:cNvPr>
          <p:cNvSpPr>
            <a:spLocks noGrp="1"/>
          </p:cNvSpPr>
          <p:nvPr>
            <p:ph type="title"/>
          </p:nvPr>
        </p:nvSpPr>
        <p:spPr/>
        <p:txBody>
          <a:bodyPr>
            <a:normAutofit fontScale="90000"/>
          </a:bodyPr>
          <a:lstStyle/>
          <a:p>
            <a:pPr algn="ctr"/>
            <a:r>
              <a:rPr lang="en-US" dirty="0"/>
              <a:t>SECTION THREE </a:t>
            </a:r>
            <a:br>
              <a:rPr lang="en-US" dirty="0"/>
            </a:br>
            <a:r>
              <a:rPr lang="en-US" dirty="0"/>
              <a:t>BATS, BALLS AND GLOVES</a:t>
            </a:r>
          </a:p>
        </p:txBody>
      </p:sp>
      <p:sp>
        <p:nvSpPr>
          <p:cNvPr id="3" name="Slide Number Placeholder 2">
            <a:extLst>
              <a:ext uri="{FF2B5EF4-FFF2-40B4-BE49-F238E27FC236}">
                <a16:creationId xmlns:a16="http://schemas.microsoft.com/office/drawing/2014/main" id="{047128EF-4B60-D925-7F66-F3DC78575D8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dirty="0"/>
          </a:p>
        </p:txBody>
      </p:sp>
      <p:pic>
        <p:nvPicPr>
          <p:cNvPr id="5" name="Google Shape;189;p12">
            <a:extLst>
              <a:ext uri="{FF2B5EF4-FFF2-40B4-BE49-F238E27FC236}">
                <a16:creationId xmlns:a16="http://schemas.microsoft.com/office/drawing/2014/main" id="{9DFC7411-16A0-0694-1272-72113664FCB5}"/>
              </a:ext>
            </a:extLst>
          </p:cNvPr>
          <p:cNvPicPr preferRelativeResize="0"/>
          <p:nvPr/>
        </p:nvPicPr>
        <p:blipFill rotWithShape="1">
          <a:blip r:embed="rId2">
            <a:alphaModFix/>
          </a:blip>
          <a:srcRect/>
          <a:stretch/>
        </p:blipFill>
        <p:spPr>
          <a:xfrm>
            <a:off x="710698" y="1795302"/>
            <a:ext cx="7853880" cy="4590107"/>
          </a:xfrm>
          <a:prstGeom prst="rect">
            <a:avLst/>
          </a:prstGeom>
          <a:noFill/>
          <a:ln>
            <a:noFill/>
          </a:ln>
        </p:spPr>
      </p:pic>
    </p:spTree>
    <p:extLst>
      <p:ext uri="{BB962C8B-B14F-4D97-AF65-F5344CB8AC3E}">
        <p14:creationId xmlns:p14="http://schemas.microsoft.com/office/powerpoint/2010/main" val="3080618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0521C6-9137-A9FB-D217-7BF117AA4B0E}"/>
              </a:ext>
            </a:extLst>
          </p:cNvPr>
          <p:cNvSpPr>
            <a:spLocks noGrp="1"/>
          </p:cNvSpPr>
          <p:nvPr>
            <p:ph type="body" idx="1"/>
          </p:nvPr>
        </p:nvSpPr>
        <p:spPr>
          <a:xfrm>
            <a:off x="1" y="1676400"/>
            <a:ext cx="6037383" cy="5029200"/>
          </a:xfrm>
        </p:spPr>
        <p:txBody>
          <a:bodyPr>
            <a:normAutofit fontScale="77500" lnSpcReduction="20000"/>
          </a:bodyPr>
          <a:lstStyle/>
          <a:p>
            <a:pPr marL="66040" indent="0">
              <a:buNone/>
            </a:pPr>
            <a:r>
              <a:rPr lang="en-US" sz="3200" b="1" dirty="0">
                <a:solidFill>
                  <a:schemeClr val="dk1"/>
                </a:solidFill>
              </a:rPr>
              <a:t>                  Rule 1-3-1</a:t>
            </a:r>
          </a:p>
          <a:p>
            <a:pPr marL="66040" indent="0">
              <a:buNone/>
            </a:pPr>
            <a:r>
              <a:rPr lang="en-US" sz="2200" b="1" dirty="0"/>
              <a:t>Art 1…</a:t>
            </a:r>
            <a:r>
              <a:rPr lang="en-US" sz="2200" dirty="0"/>
              <a:t>The ball shall meet the current NOCSAE standard for baseballs at the time of manufacture and is required on balls that will be used in high school competition.  The DEI/NOCCSAE mark (below)is required on all balls that meet the NOCSAE standard that will be used in high school competition…  </a:t>
            </a:r>
          </a:p>
          <a:p>
            <a:pPr marL="66040" indent="0">
              <a:buNone/>
            </a:pPr>
            <a:r>
              <a:rPr lang="en-US" sz="2200" dirty="0">
                <a:solidFill>
                  <a:schemeClr val="dk1"/>
                </a:solidFill>
              </a:rPr>
              <a:t>The NFHS </a:t>
            </a:r>
            <a:r>
              <a:rPr lang="en-US" sz="2200" dirty="0"/>
              <a:t>Authenticating Mark is required on all balls that will be used in high school competition.  </a:t>
            </a:r>
            <a:endParaRPr lang="en-US" sz="2200" dirty="0">
              <a:solidFill>
                <a:schemeClr val="dk1"/>
              </a:solidFill>
            </a:endParaRPr>
          </a:p>
          <a:p>
            <a:r>
              <a:rPr lang="en-US" sz="2200" b="1" dirty="0">
                <a:solidFill>
                  <a:schemeClr val="dk1"/>
                </a:solidFill>
              </a:rPr>
              <a:t>Baseballs…  Point of Emphasis for 2025.  </a:t>
            </a:r>
            <a:r>
              <a:rPr lang="en-US" sz="2200" b="1" u="sng" dirty="0">
                <a:solidFill>
                  <a:schemeClr val="dk1"/>
                </a:solidFill>
              </a:rPr>
              <a:t>Must </a:t>
            </a:r>
            <a:r>
              <a:rPr lang="en-US" sz="2200" dirty="0">
                <a:solidFill>
                  <a:schemeClr val="dk1"/>
                </a:solidFill>
              </a:rPr>
              <a:t>have proper stamps.  If not ask visitors for baseballs.  If no baseballs available,  </a:t>
            </a:r>
            <a:r>
              <a:rPr lang="en-US" sz="2200" b="1" dirty="0">
                <a:solidFill>
                  <a:schemeClr val="dk1"/>
                </a:solidFill>
              </a:rPr>
              <a:t>Game cannot be played. JV and Varsity only.  </a:t>
            </a:r>
            <a:r>
              <a:rPr lang="en-US" sz="2200" dirty="0">
                <a:solidFill>
                  <a:schemeClr val="dk1"/>
                </a:solidFill>
              </a:rPr>
              <a:t>MS-play the game but call Gary after to let him know the situation.</a:t>
            </a:r>
          </a:p>
          <a:p>
            <a:r>
              <a:rPr lang="en-US" sz="2200" dirty="0">
                <a:solidFill>
                  <a:srgbClr val="FF0000"/>
                </a:solidFill>
              </a:rPr>
              <a:t>This is a liability issue so there will be </a:t>
            </a:r>
            <a:r>
              <a:rPr lang="en-US" sz="2200" b="1" dirty="0">
                <a:solidFill>
                  <a:srgbClr val="FF0000"/>
                </a:solidFill>
              </a:rPr>
              <a:t>NO</a:t>
            </a:r>
            <a:r>
              <a:rPr lang="en-US" sz="2200" dirty="0">
                <a:solidFill>
                  <a:srgbClr val="FF0000"/>
                </a:solidFill>
              </a:rPr>
              <a:t> Exceptions.  </a:t>
            </a:r>
            <a:r>
              <a:rPr lang="en-US" sz="2200" dirty="0"/>
              <a:t>  Mark Dreibelbis</a:t>
            </a:r>
          </a:p>
          <a:p>
            <a:pPr marL="66040" indent="0">
              <a:buNone/>
            </a:pPr>
            <a:endParaRPr lang="en-US" sz="1600" dirty="0"/>
          </a:p>
          <a:p>
            <a:pPr marL="66040" indent="0">
              <a:buNone/>
            </a:pPr>
            <a:endParaRPr lang="en-US" sz="1800" dirty="0"/>
          </a:p>
          <a:p>
            <a:pPr marL="66040" indent="0">
              <a:buNone/>
            </a:pPr>
            <a:endParaRPr lang="en-US" sz="1800" dirty="0"/>
          </a:p>
          <a:p>
            <a:endParaRPr lang="en-US" sz="1800" dirty="0"/>
          </a:p>
          <a:p>
            <a:pPr marL="66040" indent="0">
              <a:buNone/>
            </a:pPr>
            <a:r>
              <a:rPr lang="en-US" sz="1800" dirty="0"/>
              <a:t>         </a:t>
            </a:r>
          </a:p>
        </p:txBody>
      </p:sp>
      <p:sp>
        <p:nvSpPr>
          <p:cNvPr id="3" name="Title 2">
            <a:extLst>
              <a:ext uri="{FF2B5EF4-FFF2-40B4-BE49-F238E27FC236}">
                <a16:creationId xmlns:a16="http://schemas.microsoft.com/office/drawing/2014/main" id="{33B78CE6-1D15-397B-A330-AFA2D4002957}"/>
              </a:ext>
            </a:extLst>
          </p:cNvPr>
          <p:cNvSpPr>
            <a:spLocks noGrp="1"/>
          </p:cNvSpPr>
          <p:nvPr>
            <p:ph type="title"/>
          </p:nvPr>
        </p:nvSpPr>
        <p:spPr/>
        <p:txBody>
          <a:bodyPr>
            <a:normAutofit fontScale="90000"/>
          </a:bodyPr>
          <a:lstStyle/>
          <a:p>
            <a:pPr algn="ctr"/>
            <a:r>
              <a:rPr lang="en-US" dirty="0"/>
              <a:t>Game Balls- 2025 Point of Emphasis</a:t>
            </a:r>
            <a:br>
              <a:rPr lang="en-US" sz="1200" dirty="0"/>
            </a:br>
            <a:r>
              <a:rPr lang="en-US" sz="1800" dirty="0"/>
              <a:t>Section 3  Article 1</a:t>
            </a:r>
          </a:p>
        </p:txBody>
      </p:sp>
      <p:pic>
        <p:nvPicPr>
          <p:cNvPr id="7" name="Picture 6">
            <a:extLst>
              <a:ext uri="{FF2B5EF4-FFF2-40B4-BE49-F238E27FC236}">
                <a16:creationId xmlns:a16="http://schemas.microsoft.com/office/drawing/2014/main" id="{2A9B7E1C-8C97-9843-FF55-9C56FE801971}"/>
              </a:ext>
            </a:extLst>
          </p:cNvPr>
          <p:cNvPicPr>
            <a:picLocks noChangeAspect="1"/>
          </p:cNvPicPr>
          <p:nvPr/>
        </p:nvPicPr>
        <p:blipFill>
          <a:blip r:embed="rId2"/>
          <a:stretch>
            <a:fillRect/>
          </a:stretch>
        </p:blipFill>
        <p:spPr>
          <a:xfrm rot="5400000">
            <a:off x="5311248" y="2499937"/>
            <a:ext cx="4558885" cy="3106613"/>
          </a:xfrm>
          <a:prstGeom prst="rect">
            <a:avLst/>
          </a:prstGeom>
        </p:spPr>
      </p:pic>
    </p:spTree>
    <p:extLst>
      <p:ext uri="{BB962C8B-B14F-4D97-AF65-F5344CB8AC3E}">
        <p14:creationId xmlns:p14="http://schemas.microsoft.com/office/powerpoint/2010/main" val="1836139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a:extLst>
            <a:ext uri="{FF2B5EF4-FFF2-40B4-BE49-F238E27FC236}">
              <a16:creationId xmlns:a16="http://schemas.microsoft.com/office/drawing/2014/main" id="{B9200378-1B1D-B74A-C75E-8876ADABF7BB}"/>
            </a:ext>
          </a:extLst>
        </p:cNvPr>
        <p:cNvGrpSpPr/>
        <p:nvPr/>
      </p:nvGrpSpPr>
      <p:grpSpPr>
        <a:xfrm>
          <a:off x="0" y="0"/>
          <a:ext cx="0" cy="0"/>
          <a:chOff x="0" y="0"/>
          <a:chExt cx="0" cy="0"/>
        </a:xfrm>
      </p:grpSpPr>
      <p:sp>
        <p:nvSpPr>
          <p:cNvPr id="164" name="Google Shape;164;p10">
            <a:extLst>
              <a:ext uri="{FF2B5EF4-FFF2-40B4-BE49-F238E27FC236}">
                <a16:creationId xmlns:a16="http://schemas.microsoft.com/office/drawing/2014/main" id="{A18CEC2E-16A1-4011-833C-0EB633904D53}"/>
              </a:ext>
            </a:extLst>
          </p:cNvPr>
          <p:cNvSpPr txBox="1">
            <a:spLocks noGrp="1"/>
          </p:cNvSpPr>
          <p:nvPr>
            <p:ph type="body" idx="4294967295"/>
          </p:nvPr>
        </p:nvSpPr>
        <p:spPr>
          <a:xfrm>
            <a:off x="0" y="1524000"/>
            <a:ext cx="9144001" cy="5334000"/>
          </a:xfrm>
          <a:prstGeom prst="rect">
            <a:avLst/>
          </a:prstGeom>
          <a:noFill/>
          <a:ln>
            <a:noFill/>
          </a:ln>
        </p:spPr>
        <p:txBody>
          <a:bodyPr spcFirstLastPara="1" wrap="square" lIns="54850" tIns="91425" rIns="91425" bIns="45700" anchor="t" anchorCtr="0">
            <a:noAutofit/>
          </a:bodyPr>
          <a:lstStyle/>
          <a:p>
            <a:pPr marL="342900" lvl="1" indent="-342900" algn="l" rtl="0">
              <a:spcBef>
                <a:spcPts val="0"/>
              </a:spcBef>
              <a:spcAft>
                <a:spcPts val="0"/>
              </a:spcAft>
              <a:buClr>
                <a:schemeClr val="accent1"/>
              </a:buClr>
              <a:buSzPts val="1120"/>
              <a:buFont typeface="Noto Sans Symbols"/>
              <a:buChar char="◼"/>
            </a:pPr>
            <a:r>
              <a:rPr lang="en-US" sz="1400" b="1" dirty="0"/>
              <a:t>Art 2-b1 </a:t>
            </a:r>
            <a:r>
              <a:rPr lang="en-US" sz="1400" dirty="0"/>
              <a:t>The bat knob shall protrude from the handle.  The knob may be molded, lathed, welded or permanently fastened.  Wrappings are permitted except those that cause the knob to become flush with the handle.  A one-piece rubber knob and bat combination is illegal. </a:t>
            </a:r>
          </a:p>
          <a:p>
            <a:pPr marL="342900" lvl="1" indent="-342900" algn="l" rtl="0">
              <a:spcBef>
                <a:spcPts val="0"/>
              </a:spcBef>
              <a:spcAft>
                <a:spcPts val="0"/>
              </a:spcAft>
              <a:buClr>
                <a:schemeClr val="accent1"/>
              </a:buClr>
              <a:buSzPts val="1120"/>
              <a:buFont typeface="Noto Sans Symbols"/>
              <a:buChar char="◼"/>
            </a:pPr>
            <a:endParaRPr lang="en-US" sz="1400" dirty="0"/>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lgn="l" rtl="0">
              <a:spcBef>
                <a:spcPts val="0"/>
              </a:spcBef>
              <a:spcAft>
                <a:spcPts val="0"/>
              </a:spcAft>
              <a:buClr>
                <a:schemeClr val="accent1"/>
              </a:buClr>
              <a:buSzPts val="1120"/>
              <a:buFont typeface="Noto Sans Symbols"/>
              <a:buChar char="◼"/>
            </a:pPr>
            <a:r>
              <a:rPr lang="en-US" sz="1400" b="1" dirty="0"/>
              <a:t>Art 2-c1  </a:t>
            </a:r>
            <a:r>
              <a:rPr lang="en-US" sz="1400" dirty="0"/>
              <a:t>Resin, pine tar or any drying agent to enhance the hold are permitted </a:t>
            </a:r>
            <a:r>
              <a:rPr lang="en-US" sz="1400" b="1" dirty="0">
                <a:highlight>
                  <a:srgbClr val="FFFF00"/>
                </a:highlight>
              </a:rPr>
              <a:t>on the bat, not to exceed 18 inches from the base of the knob.</a:t>
            </a:r>
            <a:r>
              <a:rPr lang="en-US" sz="1400" b="1" dirty="0"/>
              <a:t>  </a:t>
            </a:r>
            <a:r>
              <a:rPr lang="en-US" sz="1400" dirty="0"/>
              <a:t>Molded grips are illegal.   </a:t>
            </a:r>
            <a:r>
              <a:rPr lang="en-US" sz="1400" dirty="0">
                <a:solidFill>
                  <a:srgbClr val="FF0000"/>
                </a:solidFill>
              </a:rPr>
              <a:t>***Point of Emphasis for 2025</a:t>
            </a:r>
            <a:endParaRPr lang="en-US" sz="1400" dirty="0"/>
          </a:p>
          <a:p>
            <a:pPr marL="342900" lvl="1" indent="-342900" algn="l" rtl="0">
              <a:spcBef>
                <a:spcPts val="0"/>
              </a:spcBef>
              <a:spcAft>
                <a:spcPts val="0"/>
              </a:spcAft>
              <a:buClr>
                <a:schemeClr val="accent1"/>
              </a:buClr>
              <a:buSzPts val="1120"/>
              <a:buFont typeface="Noto Sans Symbols"/>
              <a:buChar char="◼"/>
            </a:pPr>
            <a:endParaRPr lang="en-US" sz="1400" dirty="0"/>
          </a:p>
          <a:p>
            <a:pPr marL="342900" lvl="1" indent="-342900" algn="l" rtl="0">
              <a:spcBef>
                <a:spcPts val="0"/>
              </a:spcBef>
              <a:spcAft>
                <a:spcPts val="0"/>
              </a:spcAft>
              <a:buClr>
                <a:schemeClr val="accent1"/>
              </a:buClr>
              <a:buSzPts val="1120"/>
              <a:buFont typeface="Noto Sans Symbols"/>
              <a:buChar char="◼"/>
            </a:pPr>
            <a:r>
              <a:rPr lang="en-US" sz="1400" b="1" dirty="0"/>
              <a:t>Art 2-d</a:t>
            </a:r>
            <a:r>
              <a:rPr lang="en-US" sz="1400" dirty="0"/>
              <a:t>  Bats that are not made of a single piece of wood shall meet the Batted Ball Coefficient of Restitution (BBCOR) performance standard, and such bats shall be labeled with a silkscreen or other permanent certification mark.  No BBCOR label, sticker or decal will be accepted on any non-wood bat.  The certification….will read BBCOE .50 </a:t>
            </a:r>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spcBef>
                <a:spcPts val="0"/>
              </a:spcBef>
              <a:buClr>
                <a:schemeClr val="accent1"/>
              </a:buClr>
              <a:buSzPts val="1120"/>
              <a:buFont typeface="Noto Sans Symbols"/>
              <a:buChar char="◼"/>
            </a:pPr>
            <a:r>
              <a:rPr lang="en-US" sz="1400" b="1" dirty="0"/>
              <a:t>Art 4…</a:t>
            </a:r>
            <a:r>
              <a:rPr lang="en-US" sz="1400" dirty="0"/>
              <a:t>only bats may be used in warming up (including weighted bats used for this purpose) at any location.  Only bats and items designed to remain part of the bat, such as weighted bats, batting donuts, and wind-resistant devices are legal at any location.</a:t>
            </a:r>
          </a:p>
          <a:p>
            <a:pPr marL="342900" lvl="1" indent="-342900" algn="l" rtl="0">
              <a:spcBef>
                <a:spcPts val="0"/>
              </a:spcBef>
              <a:spcAft>
                <a:spcPts val="0"/>
              </a:spcAft>
              <a:buClr>
                <a:schemeClr val="accent1"/>
              </a:buClr>
              <a:buSzPts val="1120"/>
              <a:buFont typeface="Noto Sans Symbols"/>
              <a:buChar char="◼"/>
            </a:pPr>
            <a:endParaRPr lang="en-US" sz="1400" b="1" dirty="0"/>
          </a:p>
          <a:p>
            <a:pPr marL="342900" lvl="1" indent="-342900" algn="l" rtl="0">
              <a:spcBef>
                <a:spcPts val="0"/>
              </a:spcBef>
              <a:spcAft>
                <a:spcPts val="0"/>
              </a:spcAft>
              <a:buClr>
                <a:schemeClr val="accent1"/>
              </a:buClr>
              <a:buSzPts val="1120"/>
              <a:buFont typeface="Noto Sans Symbols"/>
              <a:buChar char="◼"/>
            </a:pPr>
            <a:endParaRPr lang="en-US" sz="1400" b="1" dirty="0"/>
          </a:p>
        </p:txBody>
      </p:sp>
      <p:sp>
        <p:nvSpPr>
          <p:cNvPr id="165" name="Google Shape;165;p10">
            <a:extLst>
              <a:ext uri="{FF2B5EF4-FFF2-40B4-BE49-F238E27FC236}">
                <a16:creationId xmlns:a16="http://schemas.microsoft.com/office/drawing/2014/main" id="{1E9ECC2A-C287-B6CE-94F8-7BF821C8386B}"/>
              </a:ext>
            </a:extLst>
          </p:cNvPr>
          <p:cNvSpPr txBox="1">
            <a:spLocks noGrp="1"/>
          </p:cNvSpPr>
          <p:nvPr>
            <p:ph type="title"/>
          </p:nvPr>
        </p:nvSpPr>
        <p:spPr>
          <a:xfrm>
            <a:off x="396438" y="228600"/>
            <a:ext cx="8747562" cy="978408"/>
          </a:xfrm>
          <a:prstGeom prst="rect">
            <a:avLst/>
          </a:prstGeom>
          <a:noFill/>
          <a:ln>
            <a:noFill/>
          </a:ln>
        </p:spPr>
        <p:txBody>
          <a:bodyPr spcFirstLastPara="1" wrap="square" lIns="91425" tIns="45700" rIns="45700" bIns="45700" anchor="ctr" anchorCtr="0">
            <a:noAutofit/>
          </a:bodyPr>
          <a:lstStyle/>
          <a:p>
            <a:pPr marL="0" lvl="0" indent="0" algn="ctr" rtl="0">
              <a:spcBef>
                <a:spcPts val="0"/>
              </a:spcBef>
              <a:spcAft>
                <a:spcPts val="0"/>
              </a:spcAft>
              <a:buClr>
                <a:srgbClr val="FFC700"/>
              </a:buClr>
              <a:buSzPts val="4500"/>
              <a:buFont typeface="Corbel"/>
              <a:buNone/>
            </a:pPr>
            <a:r>
              <a:rPr lang="en-US" sz="3600" b="1" dirty="0"/>
              <a:t>Bats   </a:t>
            </a:r>
            <a:r>
              <a:rPr lang="en-US" sz="2000" b="1" dirty="0"/>
              <a:t>Article 2 to 4</a:t>
            </a:r>
            <a:br>
              <a:rPr lang="en-US" sz="3600" b="1" dirty="0"/>
            </a:br>
            <a:r>
              <a:rPr lang="en-US" sz="2000" b="1" dirty="0"/>
              <a:t>2-c1    Point of Emphasis for 2025</a:t>
            </a:r>
            <a:endParaRPr sz="2000" dirty="0"/>
          </a:p>
        </p:txBody>
      </p:sp>
      <p:sp>
        <p:nvSpPr>
          <p:cNvPr id="166" name="Google Shape;166;p10">
            <a:extLst>
              <a:ext uri="{FF2B5EF4-FFF2-40B4-BE49-F238E27FC236}">
                <a16:creationId xmlns:a16="http://schemas.microsoft.com/office/drawing/2014/main" id="{A6FB8820-C8E2-ED24-680C-4301789520C7}"/>
              </a:ext>
            </a:extLst>
          </p:cNvPr>
          <p:cNvSpPr txBox="1">
            <a:spLocks noGrp="1"/>
          </p:cNvSpPr>
          <p:nvPr>
            <p:ph type="sldNum" idx="12"/>
          </p:nvPr>
        </p:nvSpPr>
        <p:spPr>
          <a:xfrm>
            <a:off x="8204396" y="6476999"/>
            <a:ext cx="733864" cy="27432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None/>
            </a:pPr>
            <a:fld id="{00000000-1234-1234-1234-123412341234}" type="slidenum">
              <a:rPr lang="en-US"/>
              <a:t>9</a:t>
            </a:fld>
            <a:endParaRPr dirty="0"/>
          </a:p>
        </p:txBody>
      </p:sp>
      <p:pic>
        <p:nvPicPr>
          <p:cNvPr id="1028" name="Picture 4">
            <a:extLst>
              <a:ext uri="{FF2B5EF4-FFF2-40B4-BE49-F238E27FC236}">
                <a16:creationId xmlns:a16="http://schemas.microsoft.com/office/drawing/2014/main" id="{527E6666-9F41-E533-7D74-A56A6FF24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3533" y="2276831"/>
            <a:ext cx="5819143" cy="2105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688894"/>
      </p:ext>
    </p:extLst>
  </p:cSld>
  <p:clrMapOvr>
    <a:masterClrMapping/>
  </p:clrMapOvr>
</p:sld>
</file>

<file path=ppt/theme/theme1.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a:themeElements>
    <a:clrScheme name="Module">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TotalTime>
  <Words>3205</Words>
  <Application>Microsoft Office PowerPoint</Application>
  <PresentationFormat>On-screen Show (4:3)</PresentationFormat>
  <Paragraphs>176</Paragraphs>
  <Slides>20</Slides>
  <Notes>15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Corbel</vt:lpstr>
      <vt:lpstr>Noto Sans Symbols</vt:lpstr>
      <vt:lpstr>Arial</vt:lpstr>
      <vt:lpstr>Calibri</vt:lpstr>
      <vt:lpstr>Module</vt:lpstr>
      <vt:lpstr>Module</vt:lpstr>
      <vt:lpstr>Introduction</vt:lpstr>
      <vt:lpstr>RULE 1…  PLAYERS, FIELD and EQUIPMENT </vt:lpstr>
      <vt:lpstr>Section 1  Positions of Players Article 1</vt:lpstr>
      <vt:lpstr>Section 1  Positions of Players Article 2 and 4 </vt:lpstr>
      <vt:lpstr>Section 2 The Field</vt:lpstr>
      <vt:lpstr>Section 2 The Field</vt:lpstr>
      <vt:lpstr>SECTION THREE  BATS, BALLS AND GLOVES</vt:lpstr>
      <vt:lpstr>Game Balls- 2025 Point of Emphasis Section 3  Article 1</vt:lpstr>
      <vt:lpstr>Bats   Article 2 to 4 2-c1    Point of Emphasis for 2025</vt:lpstr>
      <vt:lpstr>Bats  Section 2 Article 5 </vt:lpstr>
      <vt:lpstr>Gloves and Helmets  Article 6 and 7</vt:lpstr>
      <vt:lpstr>Pitcher’s Uniform Section 4 </vt:lpstr>
      <vt:lpstr>Player Uniform Section 4 </vt:lpstr>
      <vt:lpstr>Player Equipment –Helmets Section 5 Article 1 and 2</vt:lpstr>
      <vt:lpstr>Player Equipment- Catcher  Section 5 Article 3 and 4</vt:lpstr>
      <vt:lpstr>Player Equipment  Section 5</vt:lpstr>
      <vt:lpstr>Player Equipment –PLAYER COMMUNICATION EQUIPMENT Section 6</vt:lpstr>
      <vt:lpstr>NCHSAA Policies for Player Equipment</vt:lpstr>
      <vt:lpstr>Coach’s Dress Code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McGladrey</dc:creator>
  <cp:lastModifiedBy>Jay Kobylarz</cp:lastModifiedBy>
  <cp:revision>8</cp:revision>
  <dcterms:created xsi:type="dcterms:W3CDTF">2014-01-21T02:03:17Z</dcterms:created>
  <dcterms:modified xsi:type="dcterms:W3CDTF">2025-01-26T18:03:01Z</dcterms:modified>
</cp:coreProperties>
</file>